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6"/>
  </p:notesMasterIdLst>
  <p:handoutMasterIdLst>
    <p:handoutMasterId r:id="rId17"/>
  </p:handoutMasterIdLst>
  <p:sldIdLst>
    <p:sldId id="256" r:id="rId2"/>
    <p:sldId id="269" r:id="rId3"/>
    <p:sldId id="270" r:id="rId4"/>
    <p:sldId id="260" r:id="rId5"/>
    <p:sldId id="262" r:id="rId6"/>
    <p:sldId id="259" r:id="rId7"/>
    <p:sldId id="261" r:id="rId8"/>
    <p:sldId id="265" r:id="rId9"/>
    <p:sldId id="266" r:id="rId10"/>
    <p:sldId id="257" r:id="rId11"/>
    <p:sldId id="263" r:id="rId12"/>
    <p:sldId id="267" r:id="rId13"/>
    <p:sldId id="268"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2" autoAdjust="0"/>
  </p:normalViewPr>
  <p:slideViewPr>
    <p:cSldViewPr snapToGrid="0">
      <p:cViewPr>
        <p:scale>
          <a:sx n="74" d="100"/>
          <a:sy n="74" d="100"/>
        </p:scale>
        <p:origin x="376" y="40"/>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ZA" sz="2800" dirty="0">
              <a:solidFill>
                <a:schemeClr val="tx1"/>
              </a:solidFill>
            </a:rPr>
            <a:t>We will cover these skills</a:t>
          </a:r>
          <a:endParaRPr lang="en-US" sz="28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First skill</a:t>
          </a: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ED7BFBCA-85AB-470A-B757-1414C645E6DE}">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Second skill</a:t>
          </a:r>
          <a:endParaRPr lang="en-US" sz="2800" dirty="0">
            <a:solidFill>
              <a:schemeClr val="bg1"/>
            </a:solidFill>
          </a:endParaRPr>
        </a:p>
      </dgm:t>
    </dgm:pt>
    <dgm:pt modelId="{B49CC6F4-1BCE-47E4-B510-CFFABFF8574B}" type="parTrans" cxnId="{CADA49E7-D7E4-4B04-9DDF-B5A55F3314AF}">
      <dgm:prSet/>
      <dgm:spPr/>
      <dgm:t>
        <a:bodyPr/>
        <a:lstStyle/>
        <a:p>
          <a:endParaRPr lang="en-US" sz="2800"/>
        </a:p>
      </dgm:t>
    </dgm:pt>
    <dgm:pt modelId="{C0C02030-8E95-4FBF-B65E-3B9A5576FA0F}" type="sibTrans" cxnId="{CADA49E7-D7E4-4B04-9DDF-B5A55F3314AF}">
      <dgm:prSet/>
      <dgm:spPr/>
      <dgm:t>
        <a:bodyPr/>
        <a:lstStyle/>
        <a:p>
          <a:endParaRPr lang="en-US" sz="2800"/>
        </a:p>
      </dgm:t>
    </dgm:pt>
    <dgm:pt modelId="{2904A716-59B7-4104-AC29-2F533F57D625}">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Third skill</a:t>
          </a:r>
          <a:endParaRPr lang="en-US" sz="2800" dirty="0">
            <a:solidFill>
              <a:schemeClr val="bg1"/>
            </a:solidFill>
          </a:endParaRPr>
        </a:p>
      </dgm:t>
    </dgm:pt>
    <dgm:pt modelId="{9B32CB96-1CE6-4CA6-98D9-C2203F6FCB19}" type="parTrans" cxnId="{769AC2E0-480D-41AB-BE4C-F01603F65A64}">
      <dgm:prSet/>
      <dgm:spPr/>
      <dgm:t>
        <a:bodyPr/>
        <a:lstStyle/>
        <a:p>
          <a:endParaRPr lang="en-US" sz="2800"/>
        </a:p>
      </dgm:t>
    </dgm:pt>
    <dgm:pt modelId="{14A70495-26CC-4CC9-BF87-1FC52EE50B35}" type="sibTrans" cxnId="{769AC2E0-480D-41AB-BE4C-F01603F65A64}">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42857" custScaleY="33480" custLinFactX="-20270" custLinFactNeighborX="-100000" custLinFactNeighborY="-67119">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1EC855D4-9949-4C99-AE73-64CD4259AB6C}" type="presOf" srcId="{2904A716-59B7-4104-AC29-2F533F57D625}" destId="{A7174219-EC9E-4267-A04D-B18EE847387A}" srcOrd="0" destOrd="2" presId="urn:microsoft.com/office/officeart/2005/8/layout/list1"/>
    <dgm:cxn modelId="{769AC2E0-480D-41AB-BE4C-F01603F65A64}" srcId="{7A49DF98-867D-48FD-8C6A-11619CC54E26}" destId="{2904A716-59B7-4104-AC29-2F533F57D625}" srcOrd="2" destOrd="0" parTransId="{9B32CB96-1CE6-4CA6-98D9-C2203F6FCB19}" sibTransId="{14A70495-26CC-4CC9-BF87-1FC52EE50B35}"/>
    <dgm:cxn modelId="{DF88DBE6-53D6-489E-9FE7-EDD2A1456E39}" type="presOf" srcId="{ED7BFBCA-85AB-470A-B757-1414C645E6DE}" destId="{A7174219-EC9E-4267-A04D-B18EE847387A}" srcOrd="0" destOrd="1" presId="urn:microsoft.com/office/officeart/2005/8/layout/list1"/>
    <dgm:cxn modelId="{CADA49E7-D7E4-4B04-9DDF-B5A55F3314AF}" srcId="{7A49DF98-867D-48FD-8C6A-11619CC54E26}" destId="{ED7BFBCA-85AB-470A-B757-1414C645E6DE}" srcOrd="1" destOrd="0" parTransId="{B49CC6F4-1BCE-47E4-B510-CFFABFF8574B}" sibTransId="{C0C02030-8E95-4FBF-B65E-3B9A5576FA0F}"/>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custT="1"/>
      <dgm:spPr/>
      <dgm:t>
        <a:bodyPr/>
        <a:lstStyle/>
        <a:p>
          <a:r>
            <a:rPr lang="en-IN" sz="2800" dirty="0">
              <a:solidFill>
                <a:schemeClr val="bg1"/>
              </a:solidFill>
            </a:rPr>
            <a:t>Une mission</a:t>
          </a:r>
          <a:endParaRPr lang="en-US" sz="2800" dirty="0">
            <a:solidFill>
              <a:schemeClr val="bg1"/>
            </a:solidFill>
          </a:endParaRP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custT="1"/>
      <dgm:spPr/>
      <dgm:t>
        <a:bodyPr/>
        <a:lstStyle/>
        <a:p>
          <a:r>
            <a:rPr lang="en-IN" sz="2800" dirty="0">
              <a:solidFill>
                <a:schemeClr val="bg1"/>
              </a:solidFill>
            </a:rPr>
            <a:t>Un </a:t>
          </a:r>
          <a:r>
            <a:rPr lang="en-IN" sz="2800" dirty="0" err="1">
              <a:solidFill>
                <a:schemeClr val="bg1"/>
              </a:solidFill>
            </a:rPr>
            <a:t>périmètre</a:t>
          </a:r>
          <a:endParaRPr lang="en-US" sz="2800" dirty="0">
            <a:solidFill>
              <a:schemeClr val="bg1"/>
            </a:solidFill>
          </a:endParaRP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custT="1"/>
      <dgm:spPr/>
      <dgm:t>
        <a:bodyPr/>
        <a:lstStyle/>
        <a:p>
          <a:r>
            <a:rPr lang="en-IN" sz="2800" dirty="0">
              <a:solidFill>
                <a:schemeClr val="bg1"/>
              </a:solidFill>
            </a:rPr>
            <a:t>Une </a:t>
          </a:r>
          <a:r>
            <a:rPr lang="en-IN" sz="2800" dirty="0" err="1">
              <a:solidFill>
                <a:schemeClr val="bg1"/>
              </a:solidFill>
            </a:rPr>
            <a:t>fonction</a:t>
          </a:r>
          <a:endParaRPr lang="en-US" sz="2800" dirty="0">
            <a:solidFill>
              <a:schemeClr val="bg1"/>
            </a:solidFill>
          </a:endParaRP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custT="1"/>
      <dgm:spPr/>
      <dgm:t>
        <a:bodyPr/>
        <a:lstStyle/>
        <a:p>
          <a:r>
            <a:rPr lang="en-IN" sz="2800" dirty="0">
              <a:solidFill>
                <a:schemeClr val="bg1"/>
              </a:solidFill>
            </a:rPr>
            <a:t>Des interactions</a:t>
          </a:r>
          <a:endParaRPr lang="en-US" sz="2800" dirty="0">
            <a:solidFill>
              <a:schemeClr val="bg1"/>
            </a:solidFill>
          </a:endParaRP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custT="1"/>
      <dgm:spPr/>
      <dgm:t>
        <a:bodyPr/>
        <a:lstStyle/>
        <a:p>
          <a:r>
            <a:rPr lang="en-IN" sz="2800" dirty="0">
              <a:solidFill>
                <a:schemeClr val="bg1"/>
              </a:solidFill>
            </a:rPr>
            <a:t>Et </a:t>
          </a:r>
          <a:r>
            <a:rPr lang="en-IN" sz="2800" dirty="0" err="1">
              <a:solidFill>
                <a:schemeClr val="bg1"/>
              </a:solidFill>
            </a:rPr>
            <a:t>enfin</a:t>
          </a:r>
          <a:r>
            <a:rPr lang="en-IN" sz="2800" dirty="0">
              <a:solidFill>
                <a:schemeClr val="bg1"/>
              </a:solidFill>
            </a:rPr>
            <a:t> des </a:t>
          </a:r>
          <a:r>
            <a:rPr lang="en-IN" sz="2800" dirty="0" err="1">
              <a:solidFill>
                <a:schemeClr val="bg1"/>
              </a:solidFill>
            </a:rPr>
            <a:t>ressources</a:t>
          </a:r>
          <a:r>
            <a:rPr lang="en-IN" sz="1900" dirty="0">
              <a:solidFill>
                <a:schemeClr val="bg1"/>
              </a:solidFill>
            </a:rPr>
            <a:t>.</a:t>
          </a:r>
          <a:endParaRPr lang="en-US" sz="1900" dirty="0">
            <a:solidFill>
              <a:schemeClr val="bg1"/>
            </a:solidFill>
          </a:endParaRP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custLinFactNeighborX="-8572" custLinFactNeighborY="9932"/>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584781"/>
          <a:ext cx="4656826" cy="2815312"/>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61421" tIns="1353820" rIns="361421"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First skill</a:t>
          </a: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Second skill</a:t>
          </a: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Third skill</a:t>
          </a:r>
          <a:endParaRPr lang="en-US" sz="2800" kern="1200" dirty="0">
            <a:solidFill>
              <a:schemeClr val="bg1"/>
            </a:solidFill>
          </a:endParaRPr>
        </a:p>
      </dsp:txBody>
      <dsp:txXfrm>
        <a:off x="0" y="1584781"/>
        <a:ext cx="4656826" cy="2815312"/>
      </dsp:txXfrm>
    </dsp:sp>
    <dsp:sp modelId="{8EFCDC49-2431-44A7-9E88-01190BAF5B19}">
      <dsp:nvSpPr>
        <dsp:cNvPr id="0" name=""/>
        <dsp:cNvSpPr/>
      </dsp:nvSpPr>
      <dsp:spPr>
        <a:xfrm>
          <a:off x="0" y="613887"/>
          <a:ext cx="4433985" cy="642414"/>
        </a:xfrm>
        <a:prstGeom prst="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12" tIns="0" rIns="123212" bIns="0" numCol="1" spcCol="1270" anchor="ctr" anchorCtr="0">
          <a:noAutofit/>
        </a:bodyPr>
        <a:lstStyle/>
        <a:p>
          <a:pPr marL="0" lvl="0" indent="0" algn="l" defTabSz="1244600">
            <a:lnSpc>
              <a:spcPct val="90000"/>
            </a:lnSpc>
            <a:spcBef>
              <a:spcPct val="0"/>
            </a:spcBef>
            <a:spcAft>
              <a:spcPct val="35000"/>
            </a:spcAft>
            <a:buNone/>
          </a:pPr>
          <a:r>
            <a:rPr lang="en-ZA" sz="2800" kern="1200" dirty="0">
              <a:solidFill>
                <a:schemeClr val="tx1"/>
              </a:solidFill>
            </a:rPr>
            <a:t>We will cover these skills</a:t>
          </a:r>
          <a:endParaRPr lang="en-US" sz="2800" kern="1200" dirty="0">
            <a:solidFill>
              <a:schemeClr val="tx1"/>
            </a:solidFill>
          </a:endParaRPr>
        </a:p>
      </dsp:txBody>
      <dsp:txXfrm>
        <a:off x="0" y="613887"/>
        <a:ext cx="4433985" cy="642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244600">
            <a:lnSpc>
              <a:spcPct val="90000"/>
            </a:lnSpc>
            <a:spcBef>
              <a:spcPct val="0"/>
            </a:spcBef>
            <a:spcAft>
              <a:spcPct val="35000"/>
            </a:spcAft>
            <a:buNone/>
          </a:pPr>
          <a:r>
            <a:rPr lang="en-IN" sz="2800" kern="1200" dirty="0">
              <a:solidFill>
                <a:schemeClr val="bg1"/>
              </a:solidFill>
            </a:rPr>
            <a:t>Une mission</a:t>
          </a:r>
          <a:endParaRPr lang="en-US" sz="2800" kern="1200" dirty="0">
            <a:solidFill>
              <a:schemeClr val="bg1"/>
            </a:solidFill>
          </a:endParaRPr>
        </a:p>
      </dsp:txBody>
      <dsp:txXfrm>
        <a:off x="1150288" y="4675"/>
        <a:ext cx="5641034" cy="995920"/>
      </dsp:txXfrm>
    </dsp:sp>
    <dsp:sp modelId="{FA3369E0-5B38-4FDD-A9F5-22B9810A03F7}">
      <dsp:nvSpPr>
        <dsp:cNvPr id="0" name=""/>
        <dsp:cNvSpPr/>
      </dsp:nvSpPr>
      <dsp:spPr>
        <a:xfrm>
          <a:off x="0" y="1348491"/>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244600">
            <a:lnSpc>
              <a:spcPct val="90000"/>
            </a:lnSpc>
            <a:spcBef>
              <a:spcPct val="0"/>
            </a:spcBef>
            <a:spcAft>
              <a:spcPct val="35000"/>
            </a:spcAft>
            <a:buNone/>
          </a:pPr>
          <a:r>
            <a:rPr lang="en-IN" sz="2800" kern="1200" dirty="0">
              <a:solidFill>
                <a:schemeClr val="bg1"/>
              </a:solidFill>
            </a:rPr>
            <a:t>Un </a:t>
          </a:r>
          <a:r>
            <a:rPr lang="en-IN" sz="2800" kern="1200" dirty="0" err="1">
              <a:solidFill>
                <a:schemeClr val="bg1"/>
              </a:solidFill>
            </a:rPr>
            <a:t>périmètre</a:t>
          </a:r>
          <a:endParaRPr lang="en-US" sz="2800" kern="1200" dirty="0">
            <a:solidFill>
              <a:schemeClr val="bg1"/>
            </a:solidFill>
          </a:endParaRP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244600">
            <a:lnSpc>
              <a:spcPct val="90000"/>
            </a:lnSpc>
            <a:spcBef>
              <a:spcPct val="0"/>
            </a:spcBef>
            <a:spcAft>
              <a:spcPct val="35000"/>
            </a:spcAft>
            <a:buNone/>
          </a:pPr>
          <a:r>
            <a:rPr lang="en-IN" sz="2800" kern="1200" dirty="0">
              <a:solidFill>
                <a:schemeClr val="bg1"/>
              </a:solidFill>
            </a:rPr>
            <a:t>Une </a:t>
          </a:r>
          <a:r>
            <a:rPr lang="en-IN" sz="2800" kern="1200" dirty="0" err="1">
              <a:solidFill>
                <a:schemeClr val="bg1"/>
              </a:solidFill>
            </a:rPr>
            <a:t>fonction</a:t>
          </a:r>
          <a:endParaRPr lang="en-US" sz="2800" kern="1200" dirty="0">
            <a:solidFill>
              <a:schemeClr val="bg1"/>
            </a:solidFill>
          </a:endParaRP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244600">
            <a:lnSpc>
              <a:spcPct val="90000"/>
            </a:lnSpc>
            <a:spcBef>
              <a:spcPct val="0"/>
            </a:spcBef>
            <a:spcAft>
              <a:spcPct val="35000"/>
            </a:spcAft>
            <a:buNone/>
          </a:pPr>
          <a:r>
            <a:rPr lang="en-IN" sz="2800" kern="1200" dirty="0">
              <a:solidFill>
                <a:schemeClr val="bg1"/>
              </a:solidFill>
            </a:rPr>
            <a:t>Des interactions</a:t>
          </a:r>
          <a:endParaRPr lang="en-US" sz="2800" kern="1200" dirty="0">
            <a:solidFill>
              <a:schemeClr val="bg1"/>
            </a:solidFill>
          </a:endParaRP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244600">
            <a:lnSpc>
              <a:spcPct val="90000"/>
            </a:lnSpc>
            <a:spcBef>
              <a:spcPct val="0"/>
            </a:spcBef>
            <a:spcAft>
              <a:spcPct val="35000"/>
            </a:spcAft>
            <a:buNone/>
          </a:pPr>
          <a:r>
            <a:rPr lang="en-IN" sz="2800" kern="1200" dirty="0">
              <a:solidFill>
                <a:schemeClr val="bg1"/>
              </a:solidFill>
            </a:rPr>
            <a:t>Et </a:t>
          </a:r>
          <a:r>
            <a:rPr lang="en-IN" sz="2800" kern="1200" dirty="0" err="1">
              <a:solidFill>
                <a:schemeClr val="bg1"/>
              </a:solidFill>
            </a:rPr>
            <a:t>enfin</a:t>
          </a:r>
          <a:r>
            <a:rPr lang="en-IN" sz="2800" kern="1200" dirty="0">
              <a:solidFill>
                <a:schemeClr val="bg1"/>
              </a:solidFill>
            </a:rPr>
            <a:t> des </a:t>
          </a:r>
          <a:r>
            <a:rPr lang="en-IN" sz="2800" kern="1200" dirty="0" err="1">
              <a:solidFill>
                <a:schemeClr val="bg1"/>
              </a:solidFill>
            </a:rPr>
            <a:t>ressources</a:t>
          </a:r>
          <a:r>
            <a:rPr lang="en-IN" sz="1900" kern="1200" dirty="0">
              <a:solidFill>
                <a:schemeClr val="bg1"/>
              </a:solidFill>
            </a:rPr>
            <a:t>.</a:t>
          </a:r>
          <a:endParaRPr lang="en-US" sz="1900" kern="1200" dirty="0">
            <a:solidFill>
              <a:schemeClr val="bg1"/>
            </a:solidFill>
          </a:endParaRP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5/10/2024</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5:11.77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1828,'11'-21,"115"-167,-82 127,31-38,4 3,5 4,3 4,4 3,4 5,191-125,-85 83,277-124,244-33,-576 235,1 6,228-29,-275 57,0 4,0 5,0 4,180 30,-197-17,0 5,-2 2,0 5,-2 3,-2 3,101 60,-124-60,-2 3,-1 1,-2 3,-2 2,-1 2,-3 1,-1 3,-3 1,36 63,-35-40,-3 2,-3 1,-4 2,-3 0,-4 2,-3 1,17 165,-27-111,-6 0,-7 1,-5-1,-29 153,17-181,-4 0,-5-3,-54 130,49-156,-4-2,-3-1,-4-2,-90 115,69-113,-3-2,-3-4,-3-3,-2-3,-4-3,-2-5,-2-2,-2-5,-3-4,-1-3,-2-4,-2-5,0-4,-126 21,60-25,0-7,-265-7,230-20,-348-64,389 42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2T18:35:20.03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1 770,'25'-1,"-1"-2,1 0,-1-1,41-13,92-30,1094-307,27 73,-1105 253,2 9,-1 7,301 18,-218 20,-1 11,471 132,-426-67,-238-76,0 4,84 54,-124-68,-2 0,0 1,-1 2,-1 0,-1 0,0 2,19 30,3 14,41 93,231 518,-35 23,-200-467,-10 4,-11 3,-10 1,-11 3,-10 1,-7 263,-19-413,-14 260,10-322,-1 0,-1 0,-2-1,-1 0,-1-1,-2 0,-28 48,17-41,-1 0,-3-2,0-1,-3-1,-37 33,-20 7,-174 110,-118 30,262-156,-2-6,-3-4,-1-7,-2-4,-158 23,140-39,-1-7,0-6,0-6,-212-25,251 8,2-5,0-4,1-4,2-5,1-5,-183-99,64 1,59 25,83 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13.059"/>
    </inkml:context>
    <inkml:brush xml:id="br0">
      <inkml:brushProperty name="width" value="0.05" units="cm"/>
      <inkml:brushProperty name="height" value="0.05" units="cm"/>
      <inkml:brushProperty name="color" value="#E71224"/>
    </inkml:brush>
  </inkml:definitions>
  <inkml:trace contextRef="#ctx0" brushRef="#br0">2943 78 2345 0 0,'-153'-11'3662'0'0,"140"9"-3224"0"0,-1-2 0 0 0,0 1 0 0 0,1-2 1 0 0,0 0-1 0 0,-16-9 0 0 0,18 9-229 0 0,0-1 0 0 0,0 2 0 0 0,0 0 0 0 0,-1 0 0 0 0,1 1 0 0 0,-1 0 0 0 0,-17-1 0 0 0,2 4-94 0 0,-1 2 0 0 0,1 1 0 0 0,-41 9 0 0 0,32-4 293 0 0,-42 2 0 0 0,-2-4 459 0 0,-125 25 1 0 0,154-19-822 0 0,0 2-1 0 0,1 3 1 0 0,-70 33 0 0 0,-24 12 104 0 0,98-42-151 0 0,17-6-19 0 0,-37 23 0 0 0,38-20 15 0 0,-35 16-1 0 0,-127 63 11 0 0,4-2 136 0 0,134-68-152 0 0,1 2 0 0 0,-57 42 1 0 0,-20 19-13 0 0,99-68 62 0 0,1 2 0 0 0,0 0-1 0 0,-44 53 1 0 0,67-72-31 0 0,-52 69 9 0 0,41-51 7 0 0,-32 36-1 0 0,30-37-12 0 0,0 0 0 0 0,-21 36 0 0 0,-19 22 66 0 0,33-46-8 0 0,2 1-1 0 0,0 1 0 0 0,3 1 0 0 0,1 0 0 0 0,2 2 1 0 0,-16 49-1 0 0,23-55-58 0 0,-8 47-1 0 0,-4 14 8 0 0,9-46 18 0 0,2 0 0 0 0,2 0-1 0 0,2 1 1 0 0,2 0 0 0 0,2 0 0 0 0,6 80 0 0 0,5 272 26 0 0,-6-379-57 0 0,0 0-1 0 0,1 1 0 0 0,0-1 1 0 0,2-1-1 0 0,9 26 0 0 0,-7-24 4 0 0,1 2 13 0 0,23 44 1 0 0,-22-50-13 0 0,0 0-1 0 0,-1 0 1 0 0,-2 0 0 0 0,9 33 0 0 0,-6-12-20 0 0,22 62 0 0 0,-5-23 9 0 0,-18-53 52 0 0,2-1 0 0 0,1 0 0 0 0,1 0 0 0 0,16 22 1 0 0,21 43 7 0 0,16 31 31 0 0,-40-79-95 0 0,31 71 1 0 0,-26-48 71 0 0,3-1 0 0 0,68 96 0 0 0,-101-158-64 0 0,59 75 30 0 0,4 5-53 0 0,-31-35 17 0 0,2-2 0 0 0,74 75 0 0 0,105 58 21 0 0,-64-58-4 0 0,50 28-35 0 0,-88-69 29 0 0,-85-61 20 0 0,1 0 0 0 0,1-1 0 0 0,43 17 0 0 0,93 25 48 0 0,-127-46-31 0 0,41 12-16 0 0,0-4 0 0 0,157 20 0 0 0,-126-31 43 0 0,183-9-1 0 0,-174-6 138 0 0,0-5 0 0 0,143-32 0 0 0,-2-10 257 0 0,-195 42-277 0 0,-44 9-127 0 0,0-1 0 0 0,36-11 1 0 0,0-6 82 0 0,-14 7-19 0 0,-1-2 1 0 0,62-33-1 0 0,-41 14-48 0 0,54-33 4 0 0,2-11 70 0 0,-47 33-8 0 0,107-88 1 0 0,-96 56-75 0 0,38-33-7 0 0,-93 85-25 0 0,0-1-1 0 0,26-35 1 0 0,18-19 4 0 0,95-112 104 0 0,-14-29 55 0 0,-77 108-92 0 0,-63 91-61 0 0,-1 1 0 0 0,-1-2 0 0 0,-1 1-1 0 0,-1-1 1 0 0,10-45 0 0 0,1-1 52 0 0,-11 43-89 0 0,1-6 28 0 0,19-42-1 0 0,-24 64-28 0 0,-1-1 0 0 0,0 1 0 0 0,-1-1 0 0 0,0 0 0 0 0,-1 1 0 0 0,0-23 0 0 0,2-13 38 0 0,-1 19-2 0 0,-1 0 1 0 0,-1 0 0 0 0,-1 0 0 0 0,-7-35 0 0 0,-16-87 35 0 0,-24-120 22 0 0,36 226-82 0 0,-1 1-1 0 0,-2 0 0 0 0,-32-59 1 0 0,39 82-22 0 0,1-1 0 0 0,0 0 0 0 0,-5-29 0 0 0,7 26 14 0 0,-1 1-1 0 0,-14-37 0 0 0,0 15 10 0 0,-33-66 89 0 0,26 70-74 0 0,18 28-26 0 0,1-1 1 0 0,-10-17-1 0 0,15 22-19 0 0,-74-163-20 0 0,69 156 34 0 0,0 0 0 0 0,-1 0 0 0 0,-1 0 0 0 0,-20-22 0 0 0,14 17 6 0 0,-67-96 13 0 0,67 91-48 0 0,1 1 27 0 0,-18-41 1 0 0,26 46-24 0 0,1-1 0 0 0,-6-29-1 0 0,8 27-8 0 0,-12-33 0 0 0,10 42 36 0 0,0 0 0 0 0,-1 1-1 0 0,-1-1 1 0 0,0 2-1 0 0,-13-17 1 0 0,1 3 21 0 0,6 5-45 0 0,2 0 0 0 0,0 0 0 0 0,2-1 0 0 0,-10-25 0 0 0,17 39 21 0 0,0 0 0 0 0,-1 1 0 0 0,0-1 0 0 0,-1 1 1 0 0,-5-7-1 0 0,-11-15-20 0 0,-21-28-4 0 0,38 49 18 0 0,-1 1 0 0 0,0 0 0 0 0,-1-1-1 0 0,1 2 1 0 0,-1-1 0 0 0,0 1-1 0 0,-1 0 1 0 0,1 0 0 0 0,-1 0 0 0 0,0 1-1 0 0,0 0 1 0 0,0 1 0 0 0,-11-4 0 0 0,5 0-2 0 0,0 1-1 0 0,0-1 1 0 0,-12-10 0 0 0,8-2-15 0 0,15 16 15 0 0,0 1 0 0 0,0-1 1 0 0,0 1-1 0 0,0 0 1 0 0,0 0-1 0 0,0 0 1 0 0,-1 0-1 0 0,1 0 1 0 0,-1 0-1 0 0,-4-2 1 0 0,1 1 1 0 0,1-1 0 0 0,0 1 0 0 0,0-1 0 0 0,0 0 0 0 0,0-1 0 0 0,0 1 1 0 0,1-1-1 0 0,-5-5 0 0 0,0-1-11 0 0,4 6 2 0 0,-1 0 1 0 0,1 1-1 0 0,-1-1 0 0 0,0 1 0 0 0,0 0 0 0 0,-1 1 0 0 0,1 0 0 0 0,-1 0 1 0 0,0 0-1 0 0,0 0 0 0 0,0 1 0 0 0,0 1 0 0 0,-12-3 0 0 0,-4-1 5 0 0,0-1 0 0 0,-32-14 0 0 0,8 2 12 0 0,1-4-21 0 0,40 19 12 0 0,1-1-1 0 0,-1 1 0 0 0,-1 0 1 0 0,1 0-1 0 0,0 1 1 0 0,0 0-1 0 0,-1 0 0 0 0,0 1 1 0 0,1-1-1 0 0,-11 0 1 0 0,7 3 1 0 0,-43-4-3 0 0,50 2 2 0 0,-1 1 0 0 0,0-1 0 0 0,0 0 0 0 0,0-1 0 0 0,1 1 0 0 0,-1-1 0 0 0,0 1 0 0 0,1-1 0 0 0,-1 0 0 0 0,1 0 0 0 0,-4-4 0 0 0,-15-7 10 0 0,19 12-5 0 0,0 0 1 0 0,1-1-1 0 0,-1 1 0 0 0,0-1 1 0 0,1 0-1 0 0,-1 1 0 0 0,1-1 1 0 0,-4-4-1 0 0,4 5-6 0 0,1-1 1 0 0,-1 1-1 0 0,0 0 1 0 0,0-1-1 0 0,-1 1 1 0 0,1 0-1 0 0,0 0 1 0 0,0 1-1 0 0,-1-1 1 0 0,-2 0-1 0 0,-10-5-12 0 0,11 4 17 0 0,-1 0 0 0 0,1 0 1 0 0,0 0-1 0 0,-1 1 0 0 0,1 0 0 0 0,-1 0 0 0 0,0 0 0 0 0,1 0 0 0 0,-8 1 0 0 0,-28-6 3 0 0,37 5-7 0 0,0 1-1 0 0,0-1 1 0 0,0 1-1 0 0,0-1 1 0 0,0 1 0 0 0,0 0-1 0 0,0 0 1 0 0,-6 1-1 0 0,-3 0 8 0 0,10-1-4 0 0,1-1-1 0 0,-1 1 0 0 0,0-1 1 0 0,1 1-1 0 0,-1-1 0 0 0,1 0 1 0 0,-1 1-1 0 0,1-1 0 0 0,-1 0 1 0 0,1 0-1 0 0,0 0 0 0 0,0 0 0 0 0,-1 0 1 0 0,0-2-1 0 0,-10-6-9 0 0,11 9 24 0 0,-4-1 16 0 0,-1-2-35 0 0,1 1-1 0 0,0-1 0 0 0,0 0 0 0 0,0 0 1 0 0,0 0-1 0 0,-7-7 0 0 0,8 8 4 0 0,1 0 0 0 0,-1 0 0 0 0,0 1 0 0 0,0 0 0 0 0,0 0 0 0 0,1 0 0 0 0,-1 0-1 0 0,-7 0 1 0 0,0-1 1 0 0,5 1-1 0 0,0-1 1 0 0,0 0-1 0 0,0 0 0 0 0,-8-5 0 0 0,14 7 2 0 0,-1 0-4 0 0,0-1 3 0 0,0 1 2 0 0,-1 0-1 0 0,1-1 1 0 0,-1 1 0 0 0,1 0-1 0 0,0-1 1 0 0,-1 0-1 0 0,1 1 1 0 0,0-1 0 0 0,-1 0-1 0 0,-1-1 1 0 0,-15-7-83 0 0,-18 3 58 0 0,29 4 18 0 0,1 1-1 0 0,-1 0 1 0 0,1 0 0 0 0,-8 0 0 0 0,12 1 7 0 0,1 0-1 0 0,0 0 1 0 0,0 0 0 0 0,0-1-1 0 0,0 1 1 0 0,0 0 0 0 0,0 0-1 0 0,0-1 1 0 0,0 1-1 0 0,0 0 1 0 0,0-1 0 0 0,0 1-1 0 0,0-1 1 0 0,0 0 0 0 0,0 1-1 0 0,-2-2 1 0 0,-6-5-12 0 0,7 7 12 0 0,1-1-1 0 0,-1 1 1 0 0,1-1-1 0 0,0 1 1 0 0,-1 0-1 0 0,1-1 1 0 0,-1 1 0 0 0,1 0-1 0 0,-1 0 1 0 0,1 0-1 0 0,-1 0 1 0 0,-2 1-1 0 0,2-1 2 0 0,1 0 0 0 0,-1 1 1 0 0,0-1-1 0 0,0 0 0 0 0,0 0 0 0 0,0-1 0 0 0,0 1 0 0 0,1 0 0 0 0,-1-1 0 0 0,0 1 0 0 0,0-1 0 0 0,0 1 0 0 0,1-1 0 0 0,-1 0 1 0 0,0 0-1 0 0,1 0 0 0 0,-1 0 0 0 0,-2-2 0 0 0,-1 0-3 0 0,3 2 1 0 0,0 1 0 0 0,0-1 0 0 0,1 0 0 0 0,-1 0 0 0 0,0-1 0 0 0,1 1 0 0 0,-1 0 0 0 0,1-1 0 0 0,0 1 1 0 0,-1-1-1 0 0,1 1 0 0 0,0-1 0 0 0,0 1 0 0 0,0-1 0 0 0,0 0 0 0 0,0 0 0 0 0,0 1 0 0 0,0-1 0 0 0,0-3 0 0 0,0 5-1 0 0,1-1 0 0 0,-1 0 0 0 0,1 0 1 0 0,-1 1-1 0 0,0-1 0 0 0,1 0 0 0 0,-1 1 0 0 0,0-1 0 0 0,0 0 1 0 0,1 1-1 0 0,-1-1 0 0 0,0 1 0 0 0,0-1 0 0 0,0 1 0 0 0,0 0 1 0 0,0-1-1 0 0,0 1 0 0 0,1 0 0 0 0,-1 0 0 0 0,0-1 0 0 0,0 1 1 0 0,0 0-1 0 0,0 0 0 0 0,0 0 0 0 0,-1 0 0 0 0,-33 0-30 0 0,27 1 29 0 0,-45 0 18 0 0,15-7-16 0 0,33 4-8 0 0,1 1 1 0 0,-1 0 0 0 0,0 0-1 0 0,0 0 1 0 0,-1 1 0 0 0,1 0-1 0 0,0 0 1 0 0,0 0 0 0 0,0 0-1 0 0,-9 3 1 0 0,-114 44-948 0 0,127-46 893 0 0,0-1 0 0 0,1 0 1 0 0,-1 1-1 0 0,0-1 0 0 0,0 0 0 0 0,0 0 0 0 0,1 0 1 0 0,-1 1-1 0 0,0-1 0 0 0,0 0 0 0 0,0 0 0 0 0,1 0 1 0 0,-1 0-1 0 0,0 0 0 0 0,0 0 0 0 0,0-1 0 0 0,1 1 1 0 0,-1 0-1 0 0,0 0 0 0 0,0 0 0 0 0,1-1 0 0 0,-1 1 1 0 0,0 0-1 0 0,0-1 0 0 0,1 1 0 0 0,-1-1 0 0 0,0 1 1 0 0,1-1-1 0 0,-1 1 0 0 0,1-1 0 0 0,-1 0 0 0 0,1 1 1 0 0,-1-1-1 0 0,0 0 0 0 0,0-2-351 0 0,0 0 0 0 0,0-1 0 0 0,0 1 0 0 0,1 0 0 0 0,-1 0 0 0 0,1 0 0 0 0,0 0 0 0 0,0-4 0 0 0,0-17-2881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15.594"/>
    </inkml:context>
    <inkml:brush xml:id="br0">
      <inkml:brushProperty name="width" value="0.05" units="cm"/>
      <inkml:brushProperty name="height" value="0.05" units="cm"/>
      <inkml:brushProperty name="color" value="#E71224"/>
    </inkml:brush>
  </inkml:definitions>
  <inkml:trace contextRef="#ctx0" brushRef="#br0">8 1030 1256 0 0,'0'0'1379'0'0,"-8"-3"3382"0"0,35-26-4340 0 0,-19 20-357 0 0,0 1 1 0 0,0 0-1 0 0,16-13 0 0 0,94-71 1443 0 0,14-11-403 0 0,202-167 115 0 0,-268 217-1058 0 0,10-11 82 0 0,-43 36-150 0 0,1 2 0 0 0,1 1-1 0 0,2 2 1 0 0,46-22 0 0 0,20-15 7 0 0,-94 55-61 0 0,7-1 1 0 0,0-2-1 0 0,-1 0 1 0 0,0-1 0 0 0,0 0 0 0 0,-1-1 0 0 0,22-21-1 0 0,-20 12-93 0 0,-11 12 49 0 0,1 0 0 0 0,0 0 0 0 0,0 0 0 0 0,14-10-1 0 0,-13 11 65 0 0,1 0-845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16.837"/>
    </inkml:context>
    <inkml:brush xml:id="br0">
      <inkml:brushProperty name="width" value="0.05" units="cm"/>
      <inkml:brushProperty name="height" value="0.05" units="cm"/>
      <inkml:brushProperty name="color" value="#E71224"/>
    </inkml:brush>
  </inkml:definitions>
  <inkml:trace contextRef="#ctx0" brushRef="#br0">80 16 224 0 0,'-20'-6'3519'0'0,"19"5"-3459"0"0,0 1 0 0 0,0-1 0 0 0,0 0 0 0 0,0 0 0 0 0,0 0 0 0 0,0 1 0 0 0,0-1 0 0 0,0 1-1 0 0,0-1 1 0 0,0 1 0 0 0,0-1 0 0 0,-1 1 0 0 0,1 0 0 0 0,0-1 0 0 0,0 1 0 0 0,0 0 0 0 0,-1 0-1 0 0,1 0 1 0 0,-2 0 0 0 0,-22 9 2479 0 0,19-6-1971 0 0,2-1 35 0 0,8 5-523 0 0,-3-6-59 0 0,0 0 0 0 0,1 0 0 0 0,-1 0 0 0 0,1 0 0 0 0,-1-1 0 0 0,1 1 0 0 0,-1 0 0 0 0,1-1 0 0 0,0 0 0 0 0,-1 1 0 0 0,3-1 0 0 0,8 3 111 0 0,-3 1 28 0 0,14 6 82 0 0,1 0-1 0 0,0-2 0 0 0,0 0 0 0 0,1-2 0 0 0,32 5 0 0 0,-49-11-198 0 0,7 2 45 0 0,0 0 1 0 0,0-2 0 0 0,0 0-1 0 0,0-1 1 0 0,0 0-1 0 0,24-5 1 0 0,-19 1-31 0 0,1 1 0 0 0,0 1 0 0 0,0 0 0 0 0,0 2 0 0 0,39 3 0 0 0,-54-1-35 0 0,0 0-1 0 0,0 1 1 0 0,0 0-1 0 0,0 0 1 0 0,0 0-1 0 0,-1 1 1 0 0,10 5-1 0 0,-14-7-7 0 0,10 8 601 0 0,-12-10-608 0 0,1 1 0 0 0,0 0 0 0 0,0 0-1 0 0,0 0 1 0 0,-1 0 0 0 0,1 0 0 0 0,0 0 0 0 0,0 0 0 0 0,0 0-1 0 0,-1 0 1 0 0,1 0 0 0 0,0 0 0 0 0,0 0 0 0 0,0 0-1 0 0,-1 0 1 0 0,1 1 0 0 0,0-1 0 0 0,0 0 0 0 0,0 0 0 0 0,0 0-1 0 0,-1 0 1 0 0,1 0 0 0 0,0 0 0 0 0,0 0 0 0 0,0 1-1 0 0,0-1 1 0 0,-1 0 0 0 0,1 0 0 0 0,0 0 0 0 0,0 0-1 0 0,0 1 1 0 0,0-1 0 0 0,0 0 0 0 0,0 0 0 0 0,0 0 0 0 0,0 0-1 0 0,-1 1 1 0 0,1-1 0 0 0,0 0 0 0 0,0 0 0 0 0,0 0-1 0 0,0 1 1 0 0,0-1 0 0 0,0 0 0 0 0,0 0 0 0 0,0 0 0 0 0,0 1-1 0 0,0-1 1 0 0,0 0 0 0 0,0 0 0 0 0,1 0 0 0 0,-1 1-1 0 0,0-1 1 0 0,0 0 0 0 0,0 0 0 0 0,0 0 0 0 0,0 1 0 0 0,0-1-1 0 0,0 0 1 0 0,0 0 0 0 0,1 0 0 0 0,-1 0 0 0 0,0 0-1 0 0,0 1 1 0 0,1-1 0 0 0,-3 0-11 0 0,1 1 0 0 0,0-1 0 0 0,0 1-1 0 0,0-1 1 0 0,0 1 0 0 0,0 0 0 0 0,0-1 0 0 0,0 1 0 0 0,0 0-1 0 0,0 0 1 0 0,0 0 0 0 0,1-1 0 0 0,-1 1 0 0 0,0 0 0 0 0,1 0-1 0 0,-1 0 1 0 0,0 0 0 0 0,1 1 0 0 0,-1-1 0 0 0,0 2-1 0 0,-8 21-12 0 0,9-23 22 0 0,-3 9 6 0 0,1 0 1 0 0,0 0 0 0 0,0 0-1 0 0,0 17 1 0 0,0 4 108 0 0,-48 260 26 0 0,42-251-150 0 0,-3 16 29 0 0,-9 115 0 0 0,19-136-67 0 0,-1 47 132 0 0,-15 97 0 0 0,17-177-145 0 0,2-14-4467 0 0,-1 0 2560 0 0,-1 0-822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17.786"/>
    </inkml:context>
    <inkml:brush xml:id="br0">
      <inkml:brushProperty name="width" value="0.05" units="cm"/>
      <inkml:brushProperty name="height" value="0.05" units="cm"/>
      <inkml:brushProperty name="color" value="#E71224"/>
    </inkml:brush>
  </inkml:definitions>
  <inkml:trace contextRef="#ctx0" brushRef="#br0">428 2 4265 0 0,'-2'0'175'0'0,"1"0"1"0"0,0-1-1 0 0,0 1 1 0 0,-1 0-1 0 0,1 0 0 0 0,0 0 1 0 0,-1 0-1 0 0,1 0 1 0 0,0 0-1 0 0,-1 0 0 0 0,1 0 1 0 0,0 0-1 0 0,-1 1 1 0 0,1-1-1 0 0,0 1 0 0 0,0-1 1 0 0,-1 1-1 0 0,1-1 1 0 0,0 1-1 0 0,-2 1 0 0 0,-24 16-525 0 0,23-15 606 0 0,0 0-186 0 0,1-1 0 0 0,0 1 0 0 0,-1 0 0 0 0,1 0 0 0 0,0 0 0 0 0,0 0 0 0 0,1 0 1 0 0,-1 1-1 0 0,1 0 0 0 0,-1-1 0 0 0,1 1 0 0 0,-2 5 0 0 0,0 2 30 0 0,1 0-1 0 0,0 0 1 0 0,-2 12-1 0 0,-2 11-191 0 0,-48 139 112 0 0,41-137 22 0 0,-1-2 0 0 0,-2 0 0 0 0,-2 0-1 0 0,-26 37 1 0 0,32-51 109 0 0,-49 89 790 0 0,32-54-668 0 0,16-34-230 0 0,11-18-35 0 0,1 0 0 0 0,0 0 0 0 0,0 0-1 0 0,0 0 1 0 0,0 0 0 0 0,0 1 0 0 0,1-1 0 0 0,-1 0 0 0 0,1 1 0 0 0,0 0-1 0 0,-1 6 1 0 0,2-9 104 0 0,16-1-133 0 0,-14 0 19 0 0,1-1 0 0 0,-1 0 0 0 0,0 1 0 0 0,0-1 0 0 0,0 0 0 0 0,0 0 1 0 0,0 0-1 0 0,0-1 0 0 0,2-1 0 0 0,-2 2-3 0 0,0-1 1 0 0,0 1-1 0 0,0 0 1 0 0,0 0-1 0 0,0 0 1 0 0,0 0-1 0 0,0 0 1 0 0,1 1-1 0 0,1-2 1 0 0,43-2-71 0 0,1 1-1 0 0,-1 3 1 0 0,83 9 0 0 0,-106-4 142 0 0,1 2 1 0 0,-1 0 0 0 0,-1 1 0 0 0,39 20 0 0 0,-53-23 1 0 0,39 19 252 0 0,-33-16-165 0 0,0 0 1 0 0,1 0 0 0 0,0-2 0 0 0,1 0-1 0 0,23 5 1 0 0,23 2 147 0 0,-33-6-273 0 0,-6 0-539 0 0,0 1-3537 0 0,-19-8 1531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22.287"/>
    </inkml:context>
    <inkml:brush xml:id="br0">
      <inkml:brushProperty name="width" value="0.05" units="cm"/>
      <inkml:brushProperty name="height" value="0.05" units="cm"/>
      <inkml:brushProperty name="color" value="#E71224"/>
    </inkml:brush>
  </inkml:definitions>
  <inkml:trace contextRef="#ctx0" brushRef="#br0">71 25 3729 0 0,'-6'-2'709'0'0,"0"1"0"0"0,0-1 1 0 0,1-1-1 0 0,-1 1 0 0 0,-7-5 1 0 0,1 1 1642 0 0,2 5-640 0 0,3 1-1635 0 0,16 9-223 0 0,13 8 170 0 0,-1 0 1 0 0,0 2 0 0 0,-2 1-1 0 0,32 40 1 0 0,-22-16 31 0 0,-2 2 1 0 0,26 63-1 0 0,-1-2 21 0 0,99 198 365 0 0,-34-42-53 0 0,-77-171-198 0 0,14 33 113 0 0,-12-11-52 0 0,-42-113-283 0 0,1-4-121 0 0,-1 0 112 0 0,0 1-1 0 0,0-1 1 0 0,0 1 0 0 0,0-1-1 0 0,0 0 1 0 0,0 1 0 0 0,-1-1-1 0 0,1 1 1 0 0,-1-1 0 0 0,-1-3-1 0 0,1 2-134 0 0,-5-15-607 0 0,-17-56-4230 0 0,14 54 2842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22.706"/>
    </inkml:context>
    <inkml:brush xml:id="br0">
      <inkml:brushProperty name="width" value="0.05" units="cm"/>
      <inkml:brushProperty name="height" value="0.05" units="cm"/>
      <inkml:brushProperty name="color" value="#E71224"/>
    </inkml:brush>
  </inkml:definitions>
  <inkml:trace contextRef="#ctx0" brushRef="#br0">68 0 3281 0 0,'-17'2'1446'0'0,"13"-1"-876"0"0,-1-1 0 0 0,0 1-1 0 0,0 0 1 0 0,1 0 0 0 0,-1 0-1 0 0,-6 4 1 0 0,10-5-527 0 0,0 0-1 0 0,1 1 0 0 0,-1-1 0 0 0,0 0 1 0 0,1 0-1 0 0,-1 1 0 0 0,1-1 1 0 0,-1 0-1 0 0,1 1 0 0 0,-1-1 1 0 0,1 1-1 0 0,-1-1 0 0 0,1 1 1 0 0,-1-1-1 0 0,1 1 0 0 0,-1-1 1 0 0,1 1-1 0 0,0-1 0 0 0,-1 1 0 0 0,1 0 1 0 0,7 7 417 0 0,6 3-326 0 0,-10-9-129 0 0,0 0 0 0 0,0 0 0 0 0,1 0 0 0 0,-1 0 0 0 0,1 0 0 0 0,-1-1 0 0 0,1 0 0 0 0,-1 0-1 0 0,1 0 1 0 0,0 0 0 0 0,6 1 0 0 0,13 3 4 0 0,13 11-26 0 0,0 1 0 0 0,62 42 0 0 0,-46-26 16 0 0,-24-16 1 0 0,-3-3 3 0 0,-2 1 0 0 0,28 23-1 0 0,71 59-8 0 0,-63-50 79 0 0,-45-37-62 0 0,-1 0 0 0 0,2-1-1 0 0,-1-1 1 0 0,20 8 0 0 0,-28-13-11 0 0,0-1-1 0 0,0 1 1 0 0,0-1-1 0 0,1-1 1 0 0,-1 1-1 0 0,0-1 1 0 0,1-1-1 0 0,0 1 1 0 0,-1-1 0 0 0,1 0-1 0 0,-1 0 1 0 0,1-1-1 0 0,12-2 1 0 0,-16 2-229 0 0,0-1 1 0 0,-1 1-1 0 0,1 0 0 0 0,0-1 0 0 0,-1 0 1 0 0,1 1-1 0 0,-1-1 0 0 0,1 0 1 0 0,-1 0-1 0 0,0 0 0 0 0,0-1 1 0 0,0 1-1 0 0,0 0 0 0 0,0-1 1 0 0,0 0-1 0 0,-1 1 0 0 0,0-1 1 0 0,3-5-1 0 0,1-8-1898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23.080"/>
    </inkml:context>
    <inkml:brush xml:id="br0">
      <inkml:brushProperty name="width" value="0.05" units="cm"/>
      <inkml:brushProperty name="height" value="0.05" units="cm"/>
      <inkml:brushProperty name="color" value="#E71224"/>
    </inkml:brush>
  </inkml:definitions>
  <inkml:trace contextRef="#ctx0" brushRef="#br0">31 1 5569 0 0,'-1'0'59'0'0,"0"0"1"0"0,0 1-1 0 0,0-1 0 0 0,0 1 0 0 0,0-1 1 0 0,0 1-1 0 0,0-1 0 0 0,0 1 0 0 0,0 0 1 0 0,0 0-1 0 0,0-1 0 0 0,0 1 0 0 0,1 0 1 0 0,-1 0-1 0 0,0 0 0 0 0,0 0 0 0 0,1 0 1 0 0,-1 0-1 0 0,1 0 0 0 0,-1 0 0 0 0,1 0 1 0 0,-1 0-1 0 0,1 0 0 0 0,0 0 0 0 0,-1 0 1 0 0,1 1-1 0 0,0-1 0 0 0,0 2 0 0 0,0 4 212 0 0,0 0 0 0 0,0 0 0 0 0,3 14 0 0 0,0 8 72 0 0,-9 124 194 0 0,-3 53-554 0 0,7-155-14 0 0,2 0 0 0 0,13 98 0 0 0,-6-87 51 0 0,13 291-40 0 0,-20-349-6 0 0,1 0-34 0 0,-1 0 0 0 0,0 0 0 0 0,0 0 0 0 0,0 0 1 0 0,0 0-1 0 0,-1 0 0 0 0,0 0 0 0 0,0 0 0 0 0,0 0 0 0 0,-3 7 0 0 0,4-11-366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18:42:23.459"/>
    </inkml:context>
    <inkml:brush xml:id="br0">
      <inkml:brushProperty name="width" value="0.05" units="cm"/>
      <inkml:brushProperty name="height" value="0.05" units="cm"/>
      <inkml:brushProperty name="color" value="#E71224"/>
    </inkml:brush>
  </inkml:definitions>
  <inkml:trace contextRef="#ctx0" brushRef="#br0">12 1 2441 0 0,'-6'14'2240'0'0,"5"-13"-2071"0"0,0 0 1 0 0,1 0 0 0 0,-1 1-1 0 0,0-1 1 0 0,1 0-1 0 0,0 1 1 0 0,-1-1 0 0 0,1 0-1 0 0,0 1 1 0 0,0-1-1 0 0,-1 0 1 0 0,1 1 0 0 0,0-1-1 0 0,0 0 1 0 0,1 1 0 0 0,-1-1-1 0 0,0 1 1 0 0,0-1-1 0 0,1 0 1 0 0,-1 0 0 0 0,0 1-1 0 0,2 1 1 0 0,3 14 333 0 0,-4-13-391 0 0,0 0 0 0 0,0-1 0 0 0,1 1 0 0 0,-1 0 0 0 0,1-1 0 0 0,0 1 0 0 0,2 3 0 0 0,65 90 643 0 0,232 334-795 0 0,-97-99 118 0 0,-189-307-46 0 0,45 72 20 0 0,103 127 0 0 0,-144-200-56 0 0,-9-10-21 0 0,0-2 1 0 0,1 1-1 0 0,25 20 1 0 0,-35-32 439 0 0,12-24-6045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2T18:43:19.22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742 1,'-3'0,"-1"1,0-1,0 1,0 0,1 0,-1 1,0-1,1 1,-1 0,1-1,0 2,0-1,-1 0,1 1,-5 5,-4 6,0 0,-12 19,-2 2,-46 53,-154 143,-15-31,196-166,27-28,18-6,0 0,-1 0,1 0,0 0,0 0,0 0,-1 0,1 0,0-1,0 1,0 0,0 0,-1 0,1 0,0-1,0 1,0 0,0 0,0 0,-1-1,1 1,0 0,0 0,0 0,0-1,0 1,0 0,0 0,0-1,0 1,0 0,0 0,0-1,0 1,0 0,0 0,0 0,0-1,1 1,0-6,2 0,-1 1,1 0,0-1,5-6,54-75,18-16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0:40.57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0,'0'0,"0"0,0 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2T18:43:19.6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368 0,'-4'4,"-14"18,-7 9,-4 0,-5 2,-1 4,-3-1,6-2,3-6,3-5,2-6,1-5,-3-6,1-3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2T18:43:19.96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199 1,'-12'8,"-12"7,-11 4,-3 4,1-2,7-1,8-3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2T18:43:20.33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1:11.64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1:12.27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1:17.91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1:18.27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1:18.61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4:59.96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2738,'1'-33,"2"0,1 0,1 1,18-56,56-119,30-27,226-356,-248 459,5 4,160-171,-170 215,4 4,2 3,4 5,107-63,-67 59,4 6,2 6,2 6,4 6,1 6,2 7,1 7,206-18,-220 41,-1 5,180 21,-149 3,244 65,-188-21,-3 10,-3 9,215 120,-228-95,-6 8,208 165,-276-180,-5 6,-5 4,186 232,-229-243,-4 3,110 220,-136-225,-5 2,-4 1,39 185,-47-120,11 306,-65 171,10-502,-7 0,-5-1,-82 234,69-266,-5-2,-4-1,-5-4,-5-1,-75 93,53-93,-4-3,-4-5,-4-4,-4-4,-4-4,-3-5,-175 94,140-98,-3-6,-4-6,-1-7,-3-6,-288 49,199-65,-294 0,-243-60,290-29,329 29,-165-52,221 48,1-5,-146-77,176 74,1-2,2-4,-120-107,124 89,3-3,3-2,3-3,4-2,3-3,3-1,-45-109,41 66,6-2,6-2,4-1,-24-197,45 200,6-1,5 0,6 1,5-1,30-148,44-105,14 18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21:55:00.4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5/10/2024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195125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41019594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22802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6882112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77564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9427177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8241583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613758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63278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86042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165250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523133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4483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8167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76631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07732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41485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89512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cxnSp>
        <p:nvCxnSpPr>
          <p:cNvPr id="8" name="Straight Connector 7">
            <a:extLst>
              <a:ext uri="{FF2B5EF4-FFF2-40B4-BE49-F238E27FC236}">
                <a16:creationId xmlns:a16="http://schemas.microsoft.com/office/drawing/2014/main" id="{84ECCFC6-CC93-FAAA-82E3-71BB461BE946}"/>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458198A-094F-EA12-77A5-220D4E7DDEAD}"/>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060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5/10/2024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r>
              <a:rPr lang="en-US"/>
              <a:t>PAGE </a:t>
            </a:r>
            <a:fld id="{4A9B5881-4007-4345-955A-79C2656F0C49}" type="slidenum">
              <a:rPr lang="en-US" smtClean="0"/>
              <a:pPr/>
              <a:t>‹#›</a:t>
            </a:fld>
            <a:endParaRPr lang="en-US" dirty="0"/>
          </a:p>
        </p:txBody>
      </p:sp>
      <p:pic>
        <p:nvPicPr>
          <p:cNvPr id="8" name="Picture 7">
            <a:extLst>
              <a:ext uri="{FF2B5EF4-FFF2-40B4-BE49-F238E27FC236}">
                <a16:creationId xmlns:a16="http://schemas.microsoft.com/office/drawing/2014/main" id="{5DBE1518-5D54-B418-0210-51056FD6AAE7}"/>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9" name="Rectangle 8">
            <a:extLst>
              <a:ext uri="{FF2B5EF4-FFF2-40B4-BE49-F238E27FC236}">
                <a16:creationId xmlns:a16="http://schemas.microsoft.com/office/drawing/2014/main" id="{35639177-62B3-D94F-A902-32FD6D690786}"/>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D4E32D3-B351-8AEB-5187-17A1085A6481}"/>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32467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661" r:id="rId20"/>
    <p:sldLayoutId id="2147483659" r:id="rId21"/>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17.png"/><Relationship Id="rId26" Type="http://schemas.openxmlformats.org/officeDocument/2006/relationships/image" Target="../media/image21.png"/><Relationship Id="rId39" Type="http://schemas.openxmlformats.org/officeDocument/2006/relationships/customXml" Target="../ink/ink21.xml"/><Relationship Id="rId21" Type="http://schemas.openxmlformats.org/officeDocument/2006/relationships/customXml" Target="../ink/ink12.xml"/><Relationship Id="rId34" Type="http://schemas.openxmlformats.org/officeDocument/2006/relationships/image" Target="../media/image25.png"/><Relationship Id="rId42" Type="http://schemas.openxmlformats.org/officeDocument/2006/relationships/image" Target="../media/image3.png"/><Relationship Id="rId7" Type="http://schemas.openxmlformats.org/officeDocument/2006/relationships/customXml" Target="../ink/ink2.xml"/><Relationship Id="rId2" Type="http://schemas.openxmlformats.org/officeDocument/2006/relationships/diagramData" Target="../diagrams/data1.xml"/><Relationship Id="rId16" Type="http://schemas.openxmlformats.org/officeDocument/2006/relationships/customXml" Target="../ink/ink9.xml"/><Relationship Id="rId20" Type="http://schemas.openxmlformats.org/officeDocument/2006/relationships/image" Target="../media/image18.png"/><Relationship Id="rId29" Type="http://schemas.openxmlformats.org/officeDocument/2006/relationships/customXml" Target="../ink/ink16.xml"/><Relationship Id="rId41" Type="http://schemas.openxmlformats.org/officeDocument/2006/relationships/customXml" Target="../ink/ink22.xml"/><Relationship Id="rId1" Type="http://schemas.openxmlformats.org/officeDocument/2006/relationships/slideLayout" Target="../slideLayouts/slideLayout18.xml"/><Relationship Id="rId6" Type="http://schemas.microsoft.com/office/2007/relationships/diagramDrawing" Target="../diagrams/drawing1.xml"/><Relationship Id="rId11" Type="http://schemas.openxmlformats.org/officeDocument/2006/relationships/customXml" Target="../ink/ink5.xml"/><Relationship Id="rId24" Type="http://schemas.openxmlformats.org/officeDocument/2006/relationships/image" Target="../media/image20.png"/><Relationship Id="rId32" Type="http://schemas.openxmlformats.org/officeDocument/2006/relationships/image" Target="../media/image24.png"/><Relationship Id="rId37" Type="http://schemas.openxmlformats.org/officeDocument/2006/relationships/customXml" Target="../ink/ink20.xml"/><Relationship Id="rId40" Type="http://schemas.openxmlformats.org/officeDocument/2006/relationships/image" Target="../media/image28.png"/><Relationship Id="rId5" Type="http://schemas.openxmlformats.org/officeDocument/2006/relationships/diagramColors" Target="../diagrams/colors1.xml"/><Relationship Id="rId15" Type="http://schemas.openxmlformats.org/officeDocument/2006/relationships/image" Target="../media/image16.png"/><Relationship Id="rId23" Type="http://schemas.openxmlformats.org/officeDocument/2006/relationships/customXml" Target="../ink/ink13.xml"/><Relationship Id="rId28" Type="http://schemas.openxmlformats.org/officeDocument/2006/relationships/image" Target="../media/image22.png"/><Relationship Id="rId36" Type="http://schemas.openxmlformats.org/officeDocument/2006/relationships/image" Target="../media/image26.png"/><Relationship Id="rId10" Type="http://schemas.openxmlformats.org/officeDocument/2006/relationships/customXml" Target="../ink/ink4.xml"/><Relationship Id="rId19" Type="http://schemas.openxmlformats.org/officeDocument/2006/relationships/customXml" Target="../ink/ink11.xml"/><Relationship Id="rId31" Type="http://schemas.openxmlformats.org/officeDocument/2006/relationships/customXml" Target="../ink/ink17.xml"/><Relationship Id="rId4" Type="http://schemas.openxmlformats.org/officeDocument/2006/relationships/diagramQuickStyle" Target="../diagrams/quickStyle1.xml"/><Relationship Id="rId9" Type="http://schemas.openxmlformats.org/officeDocument/2006/relationships/customXml" Target="../ink/ink3.xml"/><Relationship Id="rId14" Type="http://schemas.openxmlformats.org/officeDocument/2006/relationships/customXml" Target="../ink/ink8.xml"/><Relationship Id="rId22" Type="http://schemas.openxmlformats.org/officeDocument/2006/relationships/image" Target="../media/image19.png"/><Relationship Id="rId27" Type="http://schemas.openxmlformats.org/officeDocument/2006/relationships/customXml" Target="../ink/ink15.xml"/><Relationship Id="rId30" Type="http://schemas.openxmlformats.org/officeDocument/2006/relationships/image" Target="../media/image23.png"/><Relationship Id="rId35" Type="http://schemas.openxmlformats.org/officeDocument/2006/relationships/customXml" Target="../ink/ink19.xml"/><Relationship Id="rId8" Type="http://schemas.openxmlformats.org/officeDocument/2006/relationships/image" Target="../media/image15.png"/><Relationship Id="rId3" Type="http://schemas.openxmlformats.org/officeDocument/2006/relationships/diagramLayout" Target="../diagrams/layout1.xml"/><Relationship Id="rId12" Type="http://schemas.openxmlformats.org/officeDocument/2006/relationships/customXml" Target="../ink/ink6.xml"/><Relationship Id="rId17" Type="http://schemas.openxmlformats.org/officeDocument/2006/relationships/customXml" Target="../ink/ink10.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378977" y="927335"/>
            <a:ext cx="6729189" cy="2436592"/>
          </a:xfrm>
        </p:spPr>
        <p:txBody>
          <a:bodyPr>
            <a:normAutofit fontScale="90000"/>
          </a:bodyPr>
          <a:lstStyle/>
          <a:p>
            <a:r>
              <a:rPr lang="en-US" sz="5400" dirty="0" err="1"/>
              <a:t>Enjeux</a:t>
            </a:r>
            <a:r>
              <a:rPr lang="en-US" sz="5400" dirty="0"/>
              <a:t> et </a:t>
            </a:r>
            <a:r>
              <a:rPr lang="en-US" sz="5400" dirty="0" err="1"/>
              <a:t>demarrage</a:t>
            </a:r>
            <a:r>
              <a:rPr lang="en-US" sz="5400" dirty="0"/>
              <a:t> du processus de </a:t>
            </a:r>
            <a:r>
              <a:rPr lang="en-US" sz="5400" dirty="0" err="1"/>
              <a:t>numerisation</a:t>
            </a:r>
            <a:r>
              <a:rPr lang="en-US" sz="5400" dirty="0"/>
              <a:t> dans les ISTAT.</a:t>
            </a:r>
          </a:p>
        </p:txBody>
      </p:sp>
      <p:sp>
        <p:nvSpPr>
          <p:cNvPr id="3" name="Picture Placeholder 2">
            <a:extLst>
              <a:ext uri="{FF2B5EF4-FFF2-40B4-BE49-F238E27FC236}">
                <a16:creationId xmlns:a16="http://schemas.microsoft.com/office/drawing/2014/main" id="{013E5EDA-B2EE-844C-1F85-4AA9DF8C6352}"/>
              </a:ext>
            </a:extLst>
          </p:cNvPr>
          <p:cNvSpPr>
            <a:spLocks noGrp="1"/>
          </p:cNvSpPr>
          <p:nvPr>
            <p:ph type="pic" idx="1"/>
          </p:nvPr>
        </p:nvSpPr>
        <p:spPr>
          <a:xfrm>
            <a:off x="0" y="0"/>
            <a:ext cx="89138" cy="6727855"/>
          </a:xfrm>
        </p:spPr>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6625526" y="5436132"/>
            <a:ext cx="5353350" cy="684000"/>
          </a:xfrm>
        </p:spPr>
        <p:txBody>
          <a:bodyPr>
            <a:noAutofit/>
          </a:bodyPr>
          <a:lstStyle/>
          <a:p>
            <a:r>
              <a:rPr lang="en-US" sz="3200" dirty="0">
                <a:solidFill>
                  <a:schemeClr val="bg1"/>
                </a:solidFill>
              </a:rPr>
              <a:t>Dr. John  Tubudi MUKADI</a:t>
            </a:r>
          </a:p>
          <a:p>
            <a:r>
              <a:rPr lang="en-US" sz="3200" dirty="0">
                <a:solidFill>
                  <a:schemeClr val="bg1"/>
                </a:solidFill>
              </a:rPr>
              <a:t>Prof. a L’UNIKOL</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2"/>
          </p:nvPr>
        </p:nvSpPr>
        <p:spPr/>
        <p:txBody>
          <a:bodyPr/>
          <a:lstStyle/>
          <a:p>
            <a:r>
              <a:rPr lang="en-US" dirty="0"/>
              <a:t>PAGE </a:t>
            </a:r>
            <a:fld id="{4A9B5881-4007-4345-955A-79C2656F0C49}" type="slidenum">
              <a:rPr lang="en-US" smtClean="0"/>
              <a:pPr/>
              <a:t>1</a:t>
            </a:fld>
            <a:endParaRPr lang="en-US" dirty="0"/>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803276" y="508000"/>
            <a:ext cx="8761413" cy="706964"/>
          </a:xfrm>
          <a:gradFill>
            <a:gsLst>
              <a:gs pos="1000">
                <a:schemeClr val="tx1">
                  <a:lumMod val="85000"/>
                  <a:lumOff val="15000"/>
                </a:schemeClr>
              </a:gs>
              <a:gs pos="100000">
                <a:schemeClr val="accent2">
                  <a:lumMod val="50000"/>
                </a:schemeClr>
              </a:gs>
            </a:gsLst>
          </a:gradFill>
        </p:spPr>
        <p:txBody>
          <a:bodyPr/>
          <a:lstStyle/>
          <a:p>
            <a:pPr algn="l"/>
            <a:r>
              <a:rPr lang="en-US" dirty="0">
                <a:solidFill>
                  <a:schemeClr val="bg1"/>
                </a:solidFill>
              </a:rPr>
              <a:t>Tout </a:t>
            </a:r>
            <a:r>
              <a:rPr lang="en-US" dirty="0" err="1">
                <a:solidFill>
                  <a:schemeClr val="bg1"/>
                </a:solidFill>
              </a:rPr>
              <a:t>système</a:t>
            </a:r>
            <a:r>
              <a:rPr lang="en-US" dirty="0">
                <a:solidFill>
                  <a:schemeClr val="bg1"/>
                </a:solidFill>
              </a:rPr>
              <a:t> </a:t>
            </a:r>
            <a:r>
              <a:rPr lang="en-US" dirty="0" err="1">
                <a:solidFill>
                  <a:schemeClr val="bg1"/>
                </a:solidFill>
              </a:rPr>
              <a:t>possède</a:t>
            </a:r>
            <a:r>
              <a:rPr lang="en-US" dirty="0">
                <a:solidFill>
                  <a:schemeClr val="bg1"/>
                </a:solidFill>
              </a:rPr>
              <a:t> :</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417958730"/>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p:txBody>
          <a:bodyPr/>
          <a:lstStyle/>
          <a:p>
            <a:r>
              <a:rPr lang="en-US" dirty="0"/>
              <a:t>PAGE </a:t>
            </a:r>
            <a:fld id="{4A9B5881-4007-4345-955A-79C2656F0C49}" type="slidenum">
              <a:rPr lang="en-US" smtClean="0"/>
              <a:pPr/>
              <a:t>10</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dirty="0" err="1"/>
              <a:t>Agence</a:t>
            </a:r>
            <a:r>
              <a:rPr lang="en-US" dirty="0"/>
              <a:t> de Voyage</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1180656" y="1720850"/>
            <a:ext cx="8825659" cy="3416300"/>
          </a:xfrm>
        </p:spPr>
        <p:txBody>
          <a:bodyPr>
            <a:noAutofit/>
          </a:bodyPr>
          <a:lstStyle/>
          <a:p>
            <a:pPr marL="0" indent="0">
              <a:buNone/>
            </a:pPr>
            <a:r>
              <a:rPr lang="fr-FR" sz="2400" dirty="0">
                <a:solidFill>
                  <a:schemeClr val="bg1"/>
                </a:solidFill>
              </a:rPr>
              <a:t>Par exemple pour une agence de voyage qui vend des billets de train :</a:t>
            </a:r>
            <a:endParaRPr lang="en-US" sz="2400" dirty="0">
              <a:solidFill>
                <a:schemeClr val="bg1"/>
              </a:solidFill>
            </a:endParaRPr>
          </a:p>
          <a:p>
            <a:pPr marL="0" indent="0">
              <a:buNone/>
            </a:pPr>
            <a:endParaRPr lang="en-US" sz="2400" dirty="0">
              <a:solidFill>
                <a:schemeClr val="bg1"/>
              </a:solidFill>
            </a:endParaRPr>
          </a:p>
          <a:p>
            <a:r>
              <a:rPr lang="en-US" sz="2400" b="1" dirty="0">
                <a:solidFill>
                  <a:schemeClr val="bg1"/>
                </a:solidFill>
              </a:rPr>
              <a:t>Une mission: </a:t>
            </a:r>
            <a:br>
              <a:rPr lang="en-US" sz="2400" dirty="0">
                <a:solidFill>
                  <a:schemeClr val="bg1"/>
                </a:solidFill>
              </a:rPr>
            </a:br>
            <a:r>
              <a:rPr lang="fr-FR" sz="2400" dirty="0">
                <a:solidFill>
                  <a:schemeClr val="bg1"/>
                </a:solidFill>
              </a:rPr>
              <a:t> être le meilleur assistant de voyage</a:t>
            </a:r>
            <a:endParaRPr lang="en-US" sz="2400" dirty="0">
              <a:solidFill>
                <a:schemeClr val="bg1"/>
              </a:solidFill>
            </a:endParaRPr>
          </a:p>
          <a:p>
            <a:endParaRPr lang="en-US" sz="2400" dirty="0">
              <a:solidFill>
                <a:schemeClr val="bg1"/>
              </a:solidFill>
            </a:endParaRPr>
          </a:p>
          <a:p>
            <a:r>
              <a:rPr lang="en-US" sz="2400" b="1" dirty="0">
                <a:solidFill>
                  <a:schemeClr val="bg1"/>
                </a:solidFill>
              </a:rPr>
              <a:t>Un </a:t>
            </a:r>
            <a:r>
              <a:rPr lang="en-US" sz="2400" b="1" dirty="0" err="1">
                <a:solidFill>
                  <a:schemeClr val="bg1"/>
                </a:solidFill>
              </a:rPr>
              <a:t>périmètre</a:t>
            </a:r>
            <a:r>
              <a:rPr lang="en-US" sz="2400" b="1" dirty="0">
                <a:solidFill>
                  <a:schemeClr val="bg1"/>
                </a:solidFill>
              </a:rPr>
              <a:t> : :France </a:t>
            </a:r>
            <a:r>
              <a:rPr lang="en-US" sz="2400" b="1" dirty="0" err="1">
                <a:solidFill>
                  <a:schemeClr val="bg1"/>
                </a:solidFill>
              </a:rPr>
              <a:t>uniquement</a:t>
            </a:r>
            <a:endParaRPr lang="en-US" sz="2400" b="1" dirty="0">
              <a:solidFill>
                <a:schemeClr val="bg1"/>
              </a:solidFill>
            </a:endParaRPr>
          </a:p>
          <a:p>
            <a:pPr marL="0" indent="0">
              <a:buNone/>
            </a:pPr>
            <a:endParaRPr lang="en-US" sz="2400" b="1" dirty="0">
              <a:solidFill>
                <a:schemeClr val="bg1"/>
              </a:solidFill>
            </a:endParaRPr>
          </a:p>
          <a:p>
            <a:r>
              <a:rPr lang="en-US" sz="2400" dirty="0">
                <a:solidFill>
                  <a:schemeClr val="bg1"/>
                </a:solidFill>
              </a:rPr>
              <a:t>Une function : </a:t>
            </a:r>
            <a:r>
              <a:rPr lang="fr-FR" sz="2400" dirty="0">
                <a:solidFill>
                  <a:schemeClr val="bg1"/>
                </a:solidFill>
              </a:rPr>
              <a:t>gérer la distribution des billets de trains</a:t>
            </a:r>
            <a:br>
              <a:rPr lang="en-US" sz="2400" dirty="0">
                <a:solidFill>
                  <a:schemeClr val="bg1"/>
                </a:solidFill>
              </a:rPr>
            </a:br>
            <a:endParaRPr lang="en-US" sz="2400" dirty="0">
              <a:solidFill>
                <a:schemeClr val="bg1"/>
              </a:solidFill>
            </a:endParaRPr>
          </a:p>
          <a:p>
            <a:endParaRPr lang="en-US" sz="2400" dirty="0">
              <a:solidFill>
                <a:schemeClr val="bg1"/>
              </a:solidFill>
            </a:endParaRPr>
          </a:p>
          <a:p>
            <a:r>
              <a:rPr lang="en-US" sz="2400" b="1" dirty="0">
                <a:solidFill>
                  <a:schemeClr val="bg1"/>
                </a:solidFill>
              </a:rPr>
              <a:t>Des interactions: </a:t>
            </a:r>
            <a:br>
              <a:rPr lang="en-US" sz="2400" dirty="0">
                <a:solidFill>
                  <a:schemeClr val="bg1"/>
                </a:solidFill>
              </a:rPr>
            </a:br>
            <a:r>
              <a:rPr lang="fr-FR" sz="2400" dirty="0">
                <a:solidFill>
                  <a:schemeClr val="bg1"/>
                </a:solidFill>
              </a:rPr>
              <a:t>interface entre le module devis et le module panier</a:t>
            </a:r>
          </a:p>
          <a:p>
            <a:pPr marL="0" indent="0">
              <a:buNone/>
            </a:pPr>
            <a:endParaRPr lang="fr-FR" sz="2400" dirty="0">
              <a:solidFill>
                <a:schemeClr val="bg1"/>
              </a:solidFill>
            </a:endParaRPr>
          </a:p>
          <a:p>
            <a:r>
              <a:rPr lang="fr-FR" sz="2400" dirty="0">
                <a:solidFill>
                  <a:schemeClr val="bg1"/>
                </a:solidFill>
              </a:rPr>
              <a:t>Et enfin des ressources.</a:t>
            </a:r>
          </a:p>
          <a:p>
            <a:pPr marL="0" indent="0">
              <a:buNone/>
            </a:pPr>
            <a:endParaRPr lang="en-US" sz="2400" dirty="0">
              <a:solidFill>
                <a:schemeClr val="bg1"/>
              </a:solidFill>
            </a:endParaRP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p:txBody>
          <a:bodyPr/>
          <a:lstStyle/>
          <a:p>
            <a:r>
              <a:rPr lang="en-US" dirty="0"/>
              <a:t>PAGE </a:t>
            </a:r>
            <a:fld id="{4A9B5881-4007-4345-955A-79C2656F0C49}" type="slidenum">
              <a:rPr lang="en-US" smtClean="0"/>
              <a:pPr/>
              <a:t>11</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9FE9-4949-A996-66FB-71B3733BF6D5}"/>
              </a:ext>
            </a:extLst>
          </p:cNvPr>
          <p:cNvSpPr>
            <a:spLocks noGrp="1"/>
          </p:cNvSpPr>
          <p:nvPr>
            <p:ph type="title"/>
          </p:nvPr>
        </p:nvSpPr>
        <p:spPr>
          <a:xfrm>
            <a:off x="313881" y="365125"/>
            <a:ext cx="11564235" cy="1325563"/>
          </a:xfrm>
        </p:spPr>
        <p:txBody>
          <a:bodyPr>
            <a:normAutofit fontScale="90000"/>
          </a:bodyPr>
          <a:lstStyle/>
          <a:p>
            <a:r>
              <a:rPr lang="en-IN" sz="2800" dirty="0">
                <a:solidFill>
                  <a:schemeClr val="bg1"/>
                </a:solidFill>
              </a:rPr>
              <a:t>Par </a:t>
            </a:r>
            <a:r>
              <a:rPr lang="en-IN" sz="2800" dirty="0" err="1">
                <a:solidFill>
                  <a:schemeClr val="bg1"/>
                </a:solidFill>
              </a:rPr>
              <a:t>exemple</a:t>
            </a:r>
            <a:r>
              <a:rPr lang="en-IN" sz="2800" dirty="0">
                <a:solidFill>
                  <a:schemeClr val="bg1"/>
                </a:solidFill>
              </a:rPr>
              <a:t> </a:t>
            </a:r>
            <a:r>
              <a:rPr lang="en-IN" sz="2800" dirty="0" err="1">
                <a:solidFill>
                  <a:schemeClr val="bg1"/>
                </a:solidFill>
              </a:rPr>
              <a:t>ici</a:t>
            </a:r>
            <a:r>
              <a:rPr lang="en-IN" sz="2800" dirty="0">
                <a:solidFill>
                  <a:schemeClr val="bg1"/>
                </a:solidFill>
              </a:rPr>
              <a:t>, ex: Le </a:t>
            </a:r>
            <a:r>
              <a:rPr lang="en-IN" sz="2800" dirty="0" err="1">
                <a:solidFill>
                  <a:schemeClr val="bg1"/>
                </a:solidFill>
              </a:rPr>
              <a:t>produit</a:t>
            </a:r>
            <a:r>
              <a:rPr lang="en-IN" sz="2800" dirty="0">
                <a:solidFill>
                  <a:schemeClr val="bg1"/>
                </a:solidFill>
              </a:rPr>
              <a:t> P </a:t>
            </a:r>
            <a:r>
              <a:rPr lang="en-IN" sz="2800" dirty="0" err="1">
                <a:solidFill>
                  <a:schemeClr val="bg1"/>
                </a:solidFill>
              </a:rPr>
              <a:t>est</a:t>
            </a:r>
            <a:r>
              <a:rPr lang="en-IN" sz="2800" dirty="0">
                <a:solidFill>
                  <a:schemeClr val="bg1"/>
                </a:solidFill>
              </a:rPr>
              <a:t> </a:t>
            </a:r>
            <a:r>
              <a:rPr lang="en-IN" sz="2800" dirty="0" err="1">
                <a:solidFill>
                  <a:schemeClr val="bg1"/>
                </a:solidFill>
              </a:rPr>
              <a:t>fabriqué</a:t>
            </a:r>
            <a:r>
              <a:rPr lang="en-IN" sz="2800" dirty="0">
                <a:solidFill>
                  <a:schemeClr val="bg1"/>
                </a:solidFill>
              </a:rPr>
              <a:t> à </a:t>
            </a:r>
            <a:r>
              <a:rPr lang="en-IN" sz="2800" dirty="0" err="1">
                <a:solidFill>
                  <a:schemeClr val="bg1"/>
                </a:solidFill>
              </a:rPr>
              <a:t>partir</a:t>
            </a:r>
            <a:r>
              <a:rPr lang="en-IN" sz="2800" dirty="0">
                <a:solidFill>
                  <a:schemeClr val="bg1"/>
                </a:solidFill>
              </a:rPr>
              <a:t> de matières premières  </a:t>
            </a:r>
            <a:r>
              <a:rPr lang="en-IN" sz="2800" dirty="0" err="1">
                <a:solidFill>
                  <a:schemeClr val="bg1"/>
                </a:solidFill>
              </a:rPr>
              <a:t>venant</a:t>
            </a:r>
            <a:r>
              <a:rPr lang="en-IN" sz="2800" dirty="0">
                <a:solidFill>
                  <a:schemeClr val="bg1"/>
                </a:solidFill>
              </a:rPr>
              <a:t> des </a:t>
            </a:r>
            <a:r>
              <a:rPr lang="en-IN" sz="2800" dirty="0" err="1">
                <a:solidFill>
                  <a:schemeClr val="bg1"/>
                </a:solidFill>
              </a:rPr>
              <a:t>fournisseurs</a:t>
            </a:r>
            <a:r>
              <a:rPr lang="en-IN" sz="2800" dirty="0">
                <a:solidFill>
                  <a:schemeClr val="bg1"/>
                </a:solidFill>
              </a:rPr>
              <a:t> F1, F2, F3. Les clients C1 et C2 </a:t>
            </a:r>
            <a:r>
              <a:rPr lang="en-IN" sz="2800" dirty="0" err="1">
                <a:solidFill>
                  <a:schemeClr val="bg1"/>
                </a:solidFill>
              </a:rPr>
              <a:t>achètent</a:t>
            </a:r>
            <a:r>
              <a:rPr lang="en-IN" sz="2800" dirty="0">
                <a:solidFill>
                  <a:schemeClr val="bg1"/>
                </a:solidFill>
              </a:rPr>
              <a:t> </a:t>
            </a:r>
            <a:r>
              <a:rPr lang="en-IN" sz="2800" dirty="0" err="1">
                <a:solidFill>
                  <a:schemeClr val="bg1"/>
                </a:solidFill>
              </a:rPr>
              <a:t>ce</a:t>
            </a:r>
            <a:r>
              <a:rPr lang="en-IN" sz="2800" dirty="0">
                <a:solidFill>
                  <a:schemeClr val="bg1"/>
                </a:solidFill>
              </a:rPr>
              <a:t> </a:t>
            </a:r>
            <a:r>
              <a:rPr lang="en-IN" sz="2800" dirty="0" err="1">
                <a:solidFill>
                  <a:schemeClr val="bg1"/>
                </a:solidFill>
              </a:rPr>
              <a:t>produit</a:t>
            </a:r>
            <a:r>
              <a:rPr lang="en-IN" sz="2800" dirty="0">
                <a:solidFill>
                  <a:schemeClr val="bg1"/>
                </a:solidFill>
              </a:rPr>
              <a:t>.</a:t>
            </a:r>
            <a:endParaRPr lang="en-IN" sz="2800" dirty="0"/>
          </a:p>
        </p:txBody>
      </p:sp>
      <p:sp>
        <p:nvSpPr>
          <p:cNvPr id="3" name="Slide Number Placeholder 2">
            <a:extLst>
              <a:ext uri="{FF2B5EF4-FFF2-40B4-BE49-F238E27FC236}">
                <a16:creationId xmlns:a16="http://schemas.microsoft.com/office/drawing/2014/main" id="{D5CA9D3D-D3D8-1909-A2B0-61FA7BAC40F3}"/>
              </a:ext>
            </a:extLst>
          </p:cNvPr>
          <p:cNvSpPr>
            <a:spLocks noGrp="1"/>
          </p:cNvSpPr>
          <p:nvPr>
            <p:ph type="sldNum" sz="quarter" idx="12"/>
          </p:nvPr>
        </p:nvSpPr>
        <p:spPr/>
        <p:txBody>
          <a:bodyPr/>
          <a:lstStyle/>
          <a:p>
            <a:r>
              <a:rPr lang="en-US"/>
              <a:t>PAGE </a:t>
            </a:r>
            <a:fld id="{4A9B5881-4007-4345-955A-79C2656F0C49}" type="slidenum">
              <a:rPr lang="en-US" smtClean="0"/>
              <a:pPr/>
              <a:t>12</a:t>
            </a:fld>
            <a:endParaRPr lang="en-US" dirty="0"/>
          </a:p>
        </p:txBody>
      </p:sp>
      <p:pic>
        <p:nvPicPr>
          <p:cNvPr id="5" name="Picture 4">
            <a:extLst>
              <a:ext uri="{FF2B5EF4-FFF2-40B4-BE49-F238E27FC236}">
                <a16:creationId xmlns:a16="http://schemas.microsoft.com/office/drawing/2014/main" id="{374CD277-1960-8A11-F108-A0E5C291083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6667" b="9416"/>
          <a:stretch/>
        </p:blipFill>
        <p:spPr>
          <a:xfrm>
            <a:off x="313882" y="1828800"/>
            <a:ext cx="11564236" cy="4383464"/>
          </a:xfrm>
          <a:prstGeom prst="rect">
            <a:avLst/>
          </a:prstGeom>
        </p:spPr>
      </p:pic>
    </p:spTree>
    <p:extLst>
      <p:ext uri="{BB962C8B-B14F-4D97-AF65-F5344CB8AC3E}">
        <p14:creationId xmlns:p14="http://schemas.microsoft.com/office/powerpoint/2010/main" val="68949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ADCB-A9AF-4E02-A623-57FC185AAC5D}"/>
              </a:ext>
            </a:extLst>
          </p:cNvPr>
          <p:cNvSpPr>
            <a:spLocks noGrp="1"/>
          </p:cNvSpPr>
          <p:nvPr>
            <p:ph type="title"/>
          </p:nvPr>
        </p:nvSpPr>
        <p:spPr/>
        <p:txBody>
          <a:bodyPr/>
          <a:lstStyle/>
          <a:p>
            <a:r>
              <a:rPr lang="fr-FR" dirty="0"/>
              <a:t>Qu’est ce qu’un système d’information ?</a:t>
            </a:r>
            <a:endParaRPr lang="en-IN" dirty="0"/>
          </a:p>
        </p:txBody>
      </p:sp>
      <p:sp>
        <p:nvSpPr>
          <p:cNvPr id="3" name="Slide Number Placeholder 2">
            <a:extLst>
              <a:ext uri="{FF2B5EF4-FFF2-40B4-BE49-F238E27FC236}">
                <a16:creationId xmlns:a16="http://schemas.microsoft.com/office/drawing/2014/main" id="{DEC4C055-CEFC-C765-41A3-8E61E9EEBBC9}"/>
              </a:ext>
            </a:extLst>
          </p:cNvPr>
          <p:cNvSpPr>
            <a:spLocks noGrp="1"/>
          </p:cNvSpPr>
          <p:nvPr>
            <p:ph type="sldNum" sz="quarter" idx="12"/>
          </p:nvPr>
        </p:nvSpPr>
        <p:spPr/>
        <p:txBody>
          <a:bodyPr/>
          <a:lstStyle/>
          <a:p>
            <a:r>
              <a:rPr lang="en-US"/>
              <a:t>PAGE </a:t>
            </a:r>
            <a:fld id="{4A9B5881-4007-4345-955A-79C2656F0C49}" type="slidenum">
              <a:rPr lang="en-US" smtClean="0"/>
              <a:pPr/>
              <a:t>13</a:t>
            </a:fld>
            <a:endParaRPr lang="en-US" dirty="0"/>
          </a:p>
        </p:txBody>
      </p:sp>
      <p:sp>
        <p:nvSpPr>
          <p:cNvPr id="5" name="TextBox 4">
            <a:extLst>
              <a:ext uri="{FF2B5EF4-FFF2-40B4-BE49-F238E27FC236}">
                <a16:creationId xmlns:a16="http://schemas.microsoft.com/office/drawing/2014/main" id="{FAE0D605-CB76-1DF7-5509-DD51358A5CEE}"/>
              </a:ext>
            </a:extLst>
          </p:cNvPr>
          <p:cNvSpPr txBox="1"/>
          <p:nvPr/>
        </p:nvSpPr>
        <p:spPr>
          <a:xfrm>
            <a:off x="397497" y="1859340"/>
            <a:ext cx="11604395" cy="1569660"/>
          </a:xfrm>
          <a:prstGeom prst="rect">
            <a:avLst/>
          </a:prstGeom>
          <a:noFill/>
        </p:spPr>
        <p:txBody>
          <a:bodyPr wrap="square">
            <a:spAutoFit/>
          </a:bodyPr>
          <a:lstStyle/>
          <a:p>
            <a:r>
              <a:rPr lang="en-IN" sz="3200" dirty="0" err="1">
                <a:solidFill>
                  <a:schemeClr val="bg1"/>
                </a:solidFill>
              </a:rPr>
              <a:t>Maintenant</a:t>
            </a:r>
            <a:r>
              <a:rPr lang="en-IN" sz="3200" dirty="0">
                <a:solidFill>
                  <a:schemeClr val="bg1"/>
                </a:solidFill>
              </a:rPr>
              <a:t> il </a:t>
            </a:r>
            <a:r>
              <a:rPr lang="en-IN" sz="3200" dirty="0" err="1">
                <a:solidFill>
                  <a:schemeClr val="bg1"/>
                </a:solidFill>
              </a:rPr>
              <a:t>est</a:t>
            </a:r>
            <a:r>
              <a:rPr lang="en-IN" sz="3200" dirty="0">
                <a:solidFill>
                  <a:schemeClr val="bg1"/>
                </a:solidFill>
              </a:rPr>
              <a:t> beaucoup plus simple de </a:t>
            </a:r>
            <a:r>
              <a:rPr lang="en-IN" sz="3200" dirty="0" err="1">
                <a:solidFill>
                  <a:schemeClr val="bg1"/>
                </a:solidFill>
              </a:rPr>
              <a:t>définir</a:t>
            </a:r>
            <a:r>
              <a:rPr lang="en-IN" sz="3200" dirty="0">
                <a:solidFill>
                  <a:schemeClr val="bg1"/>
                </a:solidFill>
              </a:rPr>
              <a:t> </a:t>
            </a:r>
            <a:r>
              <a:rPr lang="en-IN" sz="3200" dirty="0" err="1">
                <a:solidFill>
                  <a:schemeClr val="bg1"/>
                </a:solidFill>
              </a:rPr>
              <a:t>ce</a:t>
            </a:r>
            <a:r>
              <a:rPr lang="en-IN" sz="3200" dirty="0">
                <a:solidFill>
                  <a:schemeClr val="bg1"/>
                </a:solidFill>
              </a:rPr>
              <a:t> </a:t>
            </a:r>
            <a:r>
              <a:rPr lang="en-IN" sz="3200" dirty="0" err="1">
                <a:solidFill>
                  <a:schemeClr val="bg1"/>
                </a:solidFill>
              </a:rPr>
              <a:t>qu’est</a:t>
            </a:r>
            <a:r>
              <a:rPr lang="en-IN" sz="3200" dirty="0">
                <a:solidFill>
                  <a:schemeClr val="bg1"/>
                </a:solidFill>
              </a:rPr>
              <a:t> un </a:t>
            </a:r>
            <a:r>
              <a:rPr lang="en-IN" sz="3200" dirty="0" err="1">
                <a:solidFill>
                  <a:srgbClr val="FFC000"/>
                </a:solidFill>
              </a:rPr>
              <a:t>système</a:t>
            </a:r>
            <a:r>
              <a:rPr lang="en-IN" sz="3200" dirty="0">
                <a:solidFill>
                  <a:srgbClr val="FFC000"/>
                </a:solidFill>
              </a:rPr>
              <a:t> </a:t>
            </a:r>
            <a:r>
              <a:rPr lang="en-IN" sz="3200" dirty="0" err="1">
                <a:solidFill>
                  <a:srgbClr val="FFC000"/>
                </a:solidFill>
              </a:rPr>
              <a:t>d’information</a:t>
            </a:r>
            <a:r>
              <a:rPr lang="en-IN" sz="3200" dirty="0">
                <a:solidFill>
                  <a:srgbClr val="FFC000"/>
                </a:solidFill>
              </a:rPr>
              <a:t>,</a:t>
            </a:r>
            <a:r>
              <a:rPr lang="en-IN" sz="3200" dirty="0">
                <a:solidFill>
                  <a:schemeClr val="bg1"/>
                </a:solidFill>
              </a:rPr>
              <a:t> on y </a:t>
            </a:r>
            <a:r>
              <a:rPr lang="en-IN" sz="3200" dirty="0" err="1">
                <a:solidFill>
                  <a:schemeClr val="bg1"/>
                </a:solidFill>
              </a:rPr>
              <a:t>retrouve</a:t>
            </a:r>
            <a:r>
              <a:rPr lang="en-IN" sz="3200" dirty="0">
                <a:solidFill>
                  <a:schemeClr val="bg1"/>
                </a:solidFill>
              </a:rPr>
              <a:t> les </a:t>
            </a:r>
            <a:r>
              <a:rPr lang="en-IN" sz="3200" dirty="0" err="1">
                <a:solidFill>
                  <a:schemeClr val="bg1"/>
                </a:solidFill>
              </a:rPr>
              <a:t>caractéristiques</a:t>
            </a:r>
            <a:r>
              <a:rPr lang="en-IN" sz="3200" dirty="0">
                <a:solidFill>
                  <a:schemeClr val="bg1"/>
                </a:solidFill>
              </a:rPr>
              <a:t> des concepts de </a:t>
            </a:r>
            <a:r>
              <a:rPr lang="en-IN" sz="3200" dirty="0" err="1">
                <a:solidFill>
                  <a:schemeClr val="bg1"/>
                </a:solidFill>
              </a:rPr>
              <a:t>système</a:t>
            </a:r>
            <a:r>
              <a:rPr lang="en-IN" sz="3200" dirty="0">
                <a:solidFill>
                  <a:schemeClr val="bg1"/>
                </a:solidFill>
              </a:rPr>
              <a:t> et </a:t>
            </a:r>
            <a:r>
              <a:rPr lang="en-IN" sz="3200" dirty="0" err="1">
                <a:solidFill>
                  <a:schemeClr val="bg1"/>
                </a:solidFill>
              </a:rPr>
              <a:t>d’information</a:t>
            </a:r>
            <a:r>
              <a:rPr lang="en-IN" sz="3200" dirty="0">
                <a:solidFill>
                  <a:schemeClr val="bg1"/>
                </a:solidFill>
              </a:rPr>
              <a:t>.</a:t>
            </a:r>
          </a:p>
        </p:txBody>
      </p:sp>
      <p:sp>
        <p:nvSpPr>
          <p:cNvPr id="7" name="TextBox 6">
            <a:extLst>
              <a:ext uri="{FF2B5EF4-FFF2-40B4-BE49-F238E27FC236}">
                <a16:creationId xmlns:a16="http://schemas.microsoft.com/office/drawing/2014/main" id="{DB59B975-780D-CC97-AD5C-CD704501FFFC}"/>
              </a:ext>
            </a:extLst>
          </p:cNvPr>
          <p:cNvSpPr txBox="1"/>
          <p:nvPr/>
        </p:nvSpPr>
        <p:spPr>
          <a:xfrm>
            <a:off x="312656" y="3597652"/>
            <a:ext cx="10876961" cy="1384995"/>
          </a:xfrm>
          <a:prstGeom prst="rect">
            <a:avLst/>
          </a:prstGeom>
          <a:noFill/>
        </p:spPr>
        <p:txBody>
          <a:bodyPr wrap="square">
            <a:spAutoFit/>
          </a:bodyPr>
          <a:lstStyle/>
          <a:p>
            <a:r>
              <a:rPr lang="en-IN" sz="2800" dirty="0" err="1">
                <a:solidFill>
                  <a:srgbClr val="FFC000"/>
                </a:solidFill>
              </a:rPr>
              <a:t>Réseau</a:t>
            </a:r>
            <a:r>
              <a:rPr lang="en-IN" sz="2800" dirty="0">
                <a:solidFill>
                  <a:srgbClr val="FFC000"/>
                </a:solidFill>
              </a:rPr>
              <a:t> </a:t>
            </a:r>
            <a:r>
              <a:rPr lang="en-IN" sz="2800" dirty="0" err="1">
                <a:solidFill>
                  <a:srgbClr val="FFC000"/>
                </a:solidFill>
              </a:rPr>
              <a:t>complexe</a:t>
            </a:r>
            <a:r>
              <a:rPr lang="en-IN" sz="2800" dirty="0">
                <a:solidFill>
                  <a:srgbClr val="FFC000"/>
                </a:solidFill>
              </a:rPr>
              <a:t> de relations </a:t>
            </a:r>
            <a:r>
              <a:rPr lang="en-IN" sz="2800" dirty="0" err="1">
                <a:solidFill>
                  <a:srgbClr val="FFC000"/>
                </a:solidFill>
              </a:rPr>
              <a:t>structurées</a:t>
            </a:r>
            <a:r>
              <a:rPr lang="en-IN" sz="2800" dirty="0">
                <a:solidFill>
                  <a:srgbClr val="FFC000"/>
                </a:solidFill>
              </a:rPr>
              <a:t> </a:t>
            </a:r>
            <a:r>
              <a:rPr lang="en-IN" sz="2800" dirty="0" err="1">
                <a:solidFill>
                  <a:srgbClr val="FFC000"/>
                </a:solidFill>
              </a:rPr>
              <a:t>composé</a:t>
            </a:r>
            <a:r>
              <a:rPr lang="en-IN" sz="2800" dirty="0">
                <a:solidFill>
                  <a:srgbClr val="FFC000"/>
                </a:solidFill>
              </a:rPr>
              <a:t> </a:t>
            </a:r>
            <a:r>
              <a:rPr lang="en-IN" sz="2800" dirty="0" err="1">
                <a:solidFill>
                  <a:srgbClr val="FFC000"/>
                </a:solidFill>
              </a:rPr>
              <a:t>d’hommes</a:t>
            </a:r>
            <a:r>
              <a:rPr lang="en-IN" sz="2800" dirty="0">
                <a:solidFill>
                  <a:srgbClr val="FFC000"/>
                </a:solidFill>
              </a:rPr>
              <a:t>, de machines et de </a:t>
            </a:r>
            <a:r>
              <a:rPr lang="en-IN" sz="2800" dirty="0" err="1">
                <a:solidFill>
                  <a:srgbClr val="FFC000"/>
                </a:solidFill>
              </a:rPr>
              <a:t>procédures</a:t>
            </a:r>
            <a:r>
              <a:rPr lang="en-IN" sz="2800" dirty="0">
                <a:solidFill>
                  <a:srgbClr val="FFC000"/>
                </a:solidFill>
              </a:rPr>
              <a:t>, qui </a:t>
            </a:r>
            <a:r>
              <a:rPr lang="en-IN" sz="2800" dirty="0" err="1">
                <a:solidFill>
                  <a:srgbClr val="FFC000"/>
                </a:solidFill>
              </a:rPr>
              <a:t>collecte</a:t>
            </a:r>
            <a:r>
              <a:rPr lang="en-IN" sz="2800" dirty="0">
                <a:solidFill>
                  <a:srgbClr val="FFC000"/>
                </a:solidFill>
              </a:rPr>
              <a:t>, </a:t>
            </a:r>
            <a:r>
              <a:rPr lang="en-IN" sz="2800" dirty="0" err="1">
                <a:solidFill>
                  <a:srgbClr val="FFC000"/>
                </a:solidFill>
              </a:rPr>
              <a:t>traite</a:t>
            </a:r>
            <a:r>
              <a:rPr lang="en-IN" sz="2800" dirty="0">
                <a:solidFill>
                  <a:srgbClr val="FFC000"/>
                </a:solidFill>
              </a:rPr>
              <a:t>, </a:t>
            </a:r>
            <a:r>
              <a:rPr lang="en-IN" sz="2800" dirty="0" err="1">
                <a:solidFill>
                  <a:srgbClr val="FFC000"/>
                </a:solidFill>
              </a:rPr>
              <a:t>stocke</a:t>
            </a:r>
            <a:r>
              <a:rPr lang="en-IN" sz="2800" dirty="0">
                <a:solidFill>
                  <a:srgbClr val="FFC000"/>
                </a:solidFill>
              </a:rPr>
              <a:t> et diffuse des données et des </a:t>
            </a:r>
            <a:r>
              <a:rPr lang="en-IN" sz="2800" dirty="0" err="1">
                <a:solidFill>
                  <a:srgbClr val="FFC000"/>
                </a:solidFill>
              </a:rPr>
              <a:t>informations</a:t>
            </a:r>
            <a:r>
              <a:rPr lang="en-IN" sz="2800" dirty="0">
                <a:solidFill>
                  <a:srgbClr val="FFC000"/>
                </a:solidFill>
              </a:rPr>
              <a:t> </a:t>
            </a:r>
            <a:r>
              <a:rPr lang="en-IN" sz="2800" dirty="0" err="1">
                <a:solidFill>
                  <a:srgbClr val="FFC000"/>
                </a:solidFill>
              </a:rPr>
              <a:t>afin</a:t>
            </a:r>
            <a:r>
              <a:rPr lang="en-IN" sz="2800" dirty="0">
                <a:solidFill>
                  <a:srgbClr val="FFC000"/>
                </a:solidFill>
              </a:rPr>
              <a:t> de prendre des </a:t>
            </a:r>
            <a:r>
              <a:rPr lang="en-IN" sz="2800" dirty="0" err="1">
                <a:solidFill>
                  <a:srgbClr val="FFC000"/>
                </a:solidFill>
              </a:rPr>
              <a:t>décisions</a:t>
            </a:r>
            <a:r>
              <a:rPr lang="en-IN" sz="2800" dirty="0">
                <a:solidFill>
                  <a:srgbClr val="FFC000"/>
                </a:solidFill>
              </a:rPr>
              <a:t>.</a:t>
            </a:r>
          </a:p>
        </p:txBody>
      </p:sp>
    </p:spTree>
    <p:extLst>
      <p:ext uri="{BB962C8B-B14F-4D97-AF65-F5344CB8AC3E}">
        <p14:creationId xmlns:p14="http://schemas.microsoft.com/office/powerpoint/2010/main" val="386063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BD109-BD94-6754-BE66-E287DABC40F7}"/>
              </a:ext>
            </a:extLst>
          </p:cNvPr>
          <p:cNvSpPr>
            <a:spLocks noGrp="1"/>
          </p:cNvSpPr>
          <p:nvPr>
            <p:ph type="sldNum" sz="quarter" idx="12"/>
          </p:nvPr>
        </p:nvSpPr>
        <p:spPr/>
        <p:txBody>
          <a:bodyPr/>
          <a:lstStyle/>
          <a:p>
            <a:r>
              <a:rPr lang="en-US"/>
              <a:t>PAGE </a:t>
            </a:r>
            <a:fld id="{4A9B5881-4007-4345-955A-79C2656F0C49}" type="slidenum">
              <a:rPr lang="en-US" smtClean="0"/>
              <a:pPr/>
              <a:t>14</a:t>
            </a:fld>
            <a:endParaRPr lang="en-US" dirty="0"/>
          </a:p>
        </p:txBody>
      </p:sp>
      <p:sp>
        <p:nvSpPr>
          <p:cNvPr id="10" name="Oval 9">
            <a:extLst>
              <a:ext uri="{FF2B5EF4-FFF2-40B4-BE49-F238E27FC236}">
                <a16:creationId xmlns:a16="http://schemas.microsoft.com/office/drawing/2014/main" id="{EC026C19-553A-5327-BE95-CF20FB520CFE}"/>
              </a:ext>
            </a:extLst>
          </p:cNvPr>
          <p:cNvSpPr/>
          <p:nvPr/>
        </p:nvSpPr>
        <p:spPr>
          <a:xfrm>
            <a:off x="4094794" y="2591834"/>
            <a:ext cx="2160000" cy="2160000"/>
          </a:xfrm>
          <a:prstGeom prst="ellipse">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E71224"/>
              </a:solidFill>
            </a:endParaRPr>
          </a:p>
        </p:txBody>
      </p:sp>
      <p:cxnSp>
        <p:nvCxnSpPr>
          <p:cNvPr id="26" name="Straight Arrow Connector 25">
            <a:extLst>
              <a:ext uri="{FF2B5EF4-FFF2-40B4-BE49-F238E27FC236}">
                <a16:creationId xmlns:a16="http://schemas.microsoft.com/office/drawing/2014/main" id="{15C60459-EF44-3961-A9A9-21033460D0E8}"/>
              </a:ext>
            </a:extLst>
          </p:cNvPr>
          <p:cNvCxnSpPr/>
          <p:nvPr/>
        </p:nvCxnSpPr>
        <p:spPr>
          <a:xfrm flipH="1">
            <a:off x="3053751" y="4192438"/>
            <a:ext cx="1061049" cy="681487"/>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9" name="Straight Arrow Connector 28">
            <a:extLst>
              <a:ext uri="{FF2B5EF4-FFF2-40B4-BE49-F238E27FC236}">
                <a16:creationId xmlns:a16="http://schemas.microsoft.com/office/drawing/2014/main" id="{0FDB59F0-E629-4D91-CF7C-C10292FA99E4}"/>
              </a:ext>
            </a:extLst>
          </p:cNvPr>
          <p:cNvCxnSpPr>
            <a:cxnSpLocks/>
          </p:cNvCxnSpPr>
          <p:nvPr/>
        </p:nvCxnSpPr>
        <p:spPr>
          <a:xfrm>
            <a:off x="6096000" y="4192438"/>
            <a:ext cx="977660" cy="785004"/>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32" name="Straight Arrow Connector 31">
            <a:extLst>
              <a:ext uri="{FF2B5EF4-FFF2-40B4-BE49-F238E27FC236}">
                <a16:creationId xmlns:a16="http://schemas.microsoft.com/office/drawing/2014/main" id="{73B186D8-5C10-0038-4301-8B8FAB9519EC}"/>
              </a:ext>
            </a:extLst>
          </p:cNvPr>
          <p:cNvCxnSpPr/>
          <p:nvPr/>
        </p:nvCxnSpPr>
        <p:spPr>
          <a:xfrm>
            <a:off x="2890800" y="3260785"/>
            <a:ext cx="12240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a:extLst>
              <a:ext uri="{FF2B5EF4-FFF2-40B4-BE49-F238E27FC236}">
                <a16:creationId xmlns:a16="http://schemas.microsoft.com/office/drawing/2014/main" id="{78D05E0D-1885-FA84-C604-7F7CEAC9E962}"/>
              </a:ext>
            </a:extLst>
          </p:cNvPr>
          <p:cNvCxnSpPr>
            <a:cxnSpLocks/>
          </p:cNvCxnSpPr>
          <p:nvPr/>
        </p:nvCxnSpPr>
        <p:spPr>
          <a:xfrm>
            <a:off x="6215759" y="3260785"/>
            <a:ext cx="857901" cy="0"/>
          </a:xfrm>
          <a:prstGeom prst="straightConnector1">
            <a:avLst/>
          </a:prstGeom>
          <a:ln>
            <a:solidFill>
              <a:schemeClr val="accent6"/>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36" name="Straight Arrow Connector 35">
            <a:extLst>
              <a:ext uri="{FF2B5EF4-FFF2-40B4-BE49-F238E27FC236}">
                <a16:creationId xmlns:a16="http://schemas.microsoft.com/office/drawing/2014/main" id="{BCE55881-AEE7-AA51-B401-2CC18644844D}"/>
              </a:ext>
            </a:extLst>
          </p:cNvPr>
          <p:cNvCxnSpPr>
            <a:cxnSpLocks/>
          </p:cNvCxnSpPr>
          <p:nvPr/>
        </p:nvCxnSpPr>
        <p:spPr>
          <a:xfrm>
            <a:off x="3975247" y="2267010"/>
            <a:ext cx="501862" cy="527948"/>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a:extLst>
              <a:ext uri="{FF2B5EF4-FFF2-40B4-BE49-F238E27FC236}">
                <a16:creationId xmlns:a16="http://schemas.microsoft.com/office/drawing/2014/main" id="{CB789A6A-3F5E-358D-4E9B-950B789FB7A7}"/>
              </a:ext>
            </a:extLst>
          </p:cNvPr>
          <p:cNvCxnSpPr>
            <a:cxnSpLocks/>
          </p:cNvCxnSpPr>
          <p:nvPr/>
        </p:nvCxnSpPr>
        <p:spPr>
          <a:xfrm flipV="1">
            <a:off x="5650302" y="2216989"/>
            <a:ext cx="565457" cy="517585"/>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39" name="TextBox 38">
            <a:extLst>
              <a:ext uri="{FF2B5EF4-FFF2-40B4-BE49-F238E27FC236}">
                <a16:creationId xmlns:a16="http://schemas.microsoft.com/office/drawing/2014/main" id="{04EC868E-4688-800A-A1EF-C53B355EA343}"/>
              </a:ext>
            </a:extLst>
          </p:cNvPr>
          <p:cNvSpPr txBox="1"/>
          <p:nvPr/>
        </p:nvSpPr>
        <p:spPr>
          <a:xfrm rot="19549148">
            <a:off x="793497" y="5132887"/>
            <a:ext cx="2775756" cy="646331"/>
          </a:xfrm>
          <a:prstGeom prst="rect">
            <a:avLst/>
          </a:prstGeom>
          <a:noFill/>
        </p:spPr>
        <p:txBody>
          <a:bodyPr wrap="square" rtlCol="0">
            <a:spAutoFit/>
          </a:bodyPr>
          <a:lstStyle/>
          <a:p>
            <a:r>
              <a:rPr lang="en-US" sz="3600" dirty="0">
                <a:solidFill>
                  <a:schemeClr val="accent6"/>
                </a:solidFill>
              </a:rPr>
              <a:t>Une mission</a:t>
            </a:r>
            <a:endParaRPr lang="en-IN" sz="3600" dirty="0">
              <a:solidFill>
                <a:schemeClr val="accent6"/>
              </a:solidFill>
            </a:endParaRPr>
          </a:p>
        </p:txBody>
      </p:sp>
      <p:sp>
        <p:nvSpPr>
          <p:cNvPr id="40" name="TextBox 39">
            <a:extLst>
              <a:ext uri="{FF2B5EF4-FFF2-40B4-BE49-F238E27FC236}">
                <a16:creationId xmlns:a16="http://schemas.microsoft.com/office/drawing/2014/main" id="{C1C4B96C-744F-7BD3-F0F3-FF4900DEED95}"/>
              </a:ext>
            </a:extLst>
          </p:cNvPr>
          <p:cNvSpPr txBox="1"/>
          <p:nvPr/>
        </p:nvSpPr>
        <p:spPr>
          <a:xfrm>
            <a:off x="110872" y="2937619"/>
            <a:ext cx="3165056" cy="646331"/>
          </a:xfrm>
          <a:prstGeom prst="rect">
            <a:avLst/>
          </a:prstGeom>
          <a:noFill/>
        </p:spPr>
        <p:txBody>
          <a:bodyPr wrap="square" rtlCol="0">
            <a:spAutoFit/>
          </a:bodyPr>
          <a:lstStyle/>
          <a:p>
            <a:r>
              <a:rPr lang="en-US" sz="3600" dirty="0">
                <a:solidFill>
                  <a:schemeClr val="accent6"/>
                </a:solidFill>
              </a:rPr>
              <a:t>Un </a:t>
            </a:r>
            <a:r>
              <a:rPr lang="en-US" sz="3600" dirty="0" err="1">
                <a:solidFill>
                  <a:schemeClr val="accent6"/>
                </a:solidFill>
              </a:rPr>
              <a:t>perimetre</a:t>
            </a:r>
            <a:endParaRPr lang="en-IN" sz="3600" dirty="0">
              <a:solidFill>
                <a:schemeClr val="accent6"/>
              </a:solidFill>
            </a:endParaRPr>
          </a:p>
        </p:txBody>
      </p:sp>
      <p:sp>
        <p:nvSpPr>
          <p:cNvPr id="43" name="TextBox 42">
            <a:extLst>
              <a:ext uri="{FF2B5EF4-FFF2-40B4-BE49-F238E27FC236}">
                <a16:creationId xmlns:a16="http://schemas.microsoft.com/office/drawing/2014/main" id="{8071488A-4941-D431-51AD-266FCF263213}"/>
              </a:ext>
            </a:extLst>
          </p:cNvPr>
          <p:cNvSpPr txBox="1"/>
          <p:nvPr/>
        </p:nvSpPr>
        <p:spPr>
          <a:xfrm rot="2464793">
            <a:off x="1705180" y="1102015"/>
            <a:ext cx="2697141" cy="646331"/>
          </a:xfrm>
          <a:prstGeom prst="rect">
            <a:avLst/>
          </a:prstGeom>
          <a:noFill/>
        </p:spPr>
        <p:txBody>
          <a:bodyPr wrap="square">
            <a:spAutoFit/>
          </a:bodyPr>
          <a:lstStyle/>
          <a:p>
            <a:r>
              <a:rPr lang="en-US" sz="3600" dirty="0">
                <a:solidFill>
                  <a:schemeClr val="accent6"/>
                </a:solidFill>
              </a:rPr>
              <a:t>Une function</a:t>
            </a:r>
            <a:endParaRPr lang="en-IN" sz="3600" dirty="0">
              <a:solidFill>
                <a:schemeClr val="accent6"/>
              </a:solidFill>
            </a:endParaRPr>
          </a:p>
        </p:txBody>
      </p:sp>
      <p:sp>
        <p:nvSpPr>
          <p:cNvPr id="44" name="TextBox 43">
            <a:extLst>
              <a:ext uri="{FF2B5EF4-FFF2-40B4-BE49-F238E27FC236}">
                <a16:creationId xmlns:a16="http://schemas.microsoft.com/office/drawing/2014/main" id="{4C0E484F-0C5D-6CAA-9B74-686ED21B3667}"/>
              </a:ext>
            </a:extLst>
          </p:cNvPr>
          <p:cNvSpPr txBox="1"/>
          <p:nvPr/>
        </p:nvSpPr>
        <p:spPr>
          <a:xfrm rot="18951954">
            <a:off x="5787586" y="681197"/>
            <a:ext cx="3379708" cy="646331"/>
          </a:xfrm>
          <a:prstGeom prst="rect">
            <a:avLst/>
          </a:prstGeom>
          <a:noFill/>
        </p:spPr>
        <p:txBody>
          <a:bodyPr wrap="square" rtlCol="0">
            <a:spAutoFit/>
          </a:bodyPr>
          <a:lstStyle/>
          <a:p>
            <a:r>
              <a:rPr lang="en-US" sz="3600" dirty="0">
                <a:solidFill>
                  <a:schemeClr val="accent6"/>
                </a:solidFill>
              </a:rPr>
              <a:t>Des interactions</a:t>
            </a:r>
            <a:endParaRPr lang="en-IN" sz="3600" dirty="0">
              <a:solidFill>
                <a:schemeClr val="accent6"/>
              </a:solidFill>
            </a:endParaRPr>
          </a:p>
        </p:txBody>
      </p:sp>
      <p:sp>
        <p:nvSpPr>
          <p:cNvPr id="45" name="TextBox 44">
            <a:extLst>
              <a:ext uri="{FF2B5EF4-FFF2-40B4-BE49-F238E27FC236}">
                <a16:creationId xmlns:a16="http://schemas.microsoft.com/office/drawing/2014/main" id="{4CD1E597-90E1-3015-9864-90A10370D69B}"/>
              </a:ext>
            </a:extLst>
          </p:cNvPr>
          <p:cNvSpPr txBox="1"/>
          <p:nvPr/>
        </p:nvSpPr>
        <p:spPr>
          <a:xfrm>
            <a:off x="7073660" y="2838190"/>
            <a:ext cx="2021259" cy="646331"/>
          </a:xfrm>
          <a:prstGeom prst="rect">
            <a:avLst/>
          </a:prstGeom>
          <a:noFill/>
        </p:spPr>
        <p:txBody>
          <a:bodyPr wrap="none" rtlCol="0">
            <a:spAutoFit/>
          </a:bodyPr>
          <a:lstStyle/>
          <a:p>
            <a:r>
              <a:rPr lang="en-US" sz="3600" dirty="0" err="1">
                <a:solidFill>
                  <a:schemeClr val="accent6"/>
                </a:solidFill>
              </a:rPr>
              <a:t>Ressorces</a:t>
            </a:r>
            <a:endParaRPr lang="en-IN" sz="3600" dirty="0">
              <a:solidFill>
                <a:schemeClr val="accent6"/>
              </a:solidFill>
            </a:endParaRPr>
          </a:p>
        </p:txBody>
      </p:sp>
      <p:sp>
        <p:nvSpPr>
          <p:cNvPr id="46" name="TextBox 45">
            <a:extLst>
              <a:ext uri="{FF2B5EF4-FFF2-40B4-BE49-F238E27FC236}">
                <a16:creationId xmlns:a16="http://schemas.microsoft.com/office/drawing/2014/main" id="{84422F7C-40A0-D96D-8693-04EE3844A46F}"/>
              </a:ext>
            </a:extLst>
          </p:cNvPr>
          <p:cNvSpPr txBox="1"/>
          <p:nvPr/>
        </p:nvSpPr>
        <p:spPr>
          <a:xfrm>
            <a:off x="6919470" y="4873925"/>
            <a:ext cx="4464107" cy="646331"/>
          </a:xfrm>
          <a:prstGeom prst="rect">
            <a:avLst/>
          </a:prstGeom>
          <a:noFill/>
        </p:spPr>
        <p:txBody>
          <a:bodyPr wrap="none" rtlCol="0">
            <a:spAutoFit/>
          </a:bodyPr>
          <a:lstStyle/>
          <a:p>
            <a:r>
              <a:rPr lang="en-US" sz="3600" dirty="0" err="1">
                <a:solidFill>
                  <a:schemeClr val="accent6"/>
                </a:solidFill>
              </a:rPr>
              <a:t>Systeme</a:t>
            </a:r>
            <a:r>
              <a:rPr lang="en-US" sz="3600" dirty="0">
                <a:solidFill>
                  <a:schemeClr val="accent6"/>
                </a:solidFill>
              </a:rPr>
              <a:t> </a:t>
            </a:r>
            <a:r>
              <a:rPr lang="en-US" sz="3600" dirty="0" err="1">
                <a:solidFill>
                  <a:schemeClr val="accent6"/>
                </a:solidFill>
              </a:rPr>
              <a:t>D’information</a:t>
            </a:r>
            <a:endParaRPr lang="en-IN" sz="3600" dirty="0">
              <a:solidFill>
                <a:schemeClr val="accent6"/>
              </a:solidFill>
            </a:endParaRPr>
          </a:p>
        </p:txBody>
      </p:sp>
      <p:sp>
        <p:nvSpPr>
          <p:cNvPr id="47" name="TextBox 46">
            <a:extLst>
              <a:ext uri="{FF2B5EF4-FFF2-40B4-BE49-F238E27FC236}">
                <a16:creationId xmlns:a16="http://schemas.microsoft.com/office/drawing/2014/main" id="{E3C0C49D-A0BB-ACA9-7A42-54FE63EACC98}"/>
              </a:ext>
            </a:extLst>
          </p:cNvPr>
          <p:cNvSpPr txBox="1"/>
          <p:nvPr/>
        </p:nvSpPr>
        <p:spPr>
          <a:xfrm>
            <a:off x="8297825" y="4166008"/>
            <a:ext cx="617477" cy="646331"/>
          </a:xfrm>
          <a:prstGeom prst="rect">
            <a:avLst/>
          </a:prstGeom>
          <a:noFill/>
        </p:spPr>
        <p:txBody>
          <a:bodyPr wrap="none" rtlCol="0">
            <a:spAutoFit/>
          </a:bodyPr>
          <a:lstStyle/>
          <a:p>
            <a:r>
              <a:rPr lang="en-US" sz="3600" dirty="0">
                <a:solidFill>
                  <a:schemeClr val="accent6"/>
                </a:solidFill>
              </a:rPr>
              <a:t>S I</a:t>
            </a:r>
            <a:endParaRPr lang="en-IN" sz="3600" dirty="0">
              <a:solidFill>
                <a:schemeClr val="accent6"/>
              </a:solidFill>
            </a:endParaRPr>
          </a:p>
        </p:txBody>
      </p:sp>
      <p:sp>
        <p:nvSpPr>
          <p:cNvPr id="52" name="TextBox 51">
            <a:extLst>
              <a:ext uri="{FF2B5EF4-FFF2-40B4-BE49-F238E27FC236}">
                <a16:creationId xmlns:a16="http://schemas.microsoft.com/office/drawing/2014/main" id="{DBC14C10-479E-F9D2-33CC-E736AAC6075E}"/>
              </a:ext>
            </a:extLst>
          </p:cNvPr>
          <p:cNvSpPr txBox="1"/>
          <p:nvPr/>
        </p:nvSpPr>
        <p:spPr>
          <a:xfrm>
            <a:off x="154574" y="6041452"/>
            <a:ext cx="5020220" cy="461665"/>
          </a:xfrm>
          <a:prstGeom prst="rect">
            <a:avLst/>
          </a:prstGeom>
          <a:noFill/>
        </p:spPr>
        <p:txBody>
          <a:bodyPr wrap="none" rtlCol="0">
            <a:spAutoFit/>
          </a:bodyPr>
          <a:lstStyle/>
          <a:p>
            <a:r>
              <a:rPr lang="en-US" sz="2400" dirty="0">
                <a:solidFill>
                  <a:schemeClr val="bg1"/>
                </a:solidFill>
              </a:rPr>
              <a:t>Ex: </a:t>
            </a:r>
            <a:r>
              <a:rPr lang="en-US" sz="2400" dirty="0" err="1">
                <a:solidFill>
                  <a:schemeClr val="bg1"/>
                </a:solidFill>
              </a:rPr>
              <a:t>Etre</a:t>
            </a:r>
            <a:r>
              <a:rPr lang="en-US" sz="2400" dirty="0">
                <a:solidFill>
                  <a:schemeClr val="bg1"/>
                </a:solidFill>
              </a:rPr>
              <a:t> le Meilleur assistant de voyage</a:t>
            </a:r>
            <a:endParaRPr lang="en-IN" sz="2400" dirty="0">
              <a:solidFill>
                <a:schemeClr val="bg1"/>
              </a:solidFill>
            </a:endParaRPr>
          </a:p>
        </p:txBody>
      </p:sp>
      <p:sp>
        <p:nvSpPr>
          <p:cNvPr id="53" name="TextBox 52">
            <a:extLst>
              <a:ext uri="{FF2B5EF4-FFF2-40B4-BE49-F238E27FC236}">
                <a16:creationId xmlns:a16="http://schemas.microsoft.com/office/drawing/2014/main" id="{4F34BBB1-DE63-BE64-AF87-70003DED54F3}"/>
              </a:ext>
            </a:extLst>
          </p:cNvPr>
          <p:cNvSpPr txBox="1"/>
          <p:nvPr/>
        </p:nvSpPr>
        <p:spPr>
          <a:xfrm>
            <a:off x="-53293" y="3391089"/>
            <a:ext cx="3756285" cy="461665"/>
          </a:xfrm>
          <a:prstGeom prst="rect">
            <a:avLst/>
          </a:prstGeom>
          <a:noFill/>
        </p:spPr>
        <p:txBody>
          <a:bodyPr wrap="none" rtlCol="0">
            <a:spAutoFit/>
          </a:bodyPr>
          <a:lstStyle/>
          <a:p>
            <a:r>
              <a:rPr lang="en-US" sz="2400" dirty="0" err="1">
                <a:solidFill>
                  <a:schemeClr val="bg1"/>
                </a:solidFill>
              </a:rPr>
              <a:t>Servir</a:t>
            </a:r>
            <a:r>
              <a:rPr lang="en-US" sz="2400" dirty="0">
                <a:solidFill>
                  <a:schemeClr val="bg1"/>
                </a:solidFill>
              </a:rPr>
              <a:t> au Congo par example</a:t>
            </a:r>
            <a:endParaRPr lang="en-IN" sz="2400" dirty="0">
              <a:solidFill>
                <a:schemeClr val="bg1"/>
              </a:solidFill>
            </a:endParaRPr>
          </a:p>
        </p:txBody>
      </p:sp>
      <p:sp>
        <p:nvSpPr>
          <p:cNvPr id="54" name="TextBox 53">
            <a:extLst>
              <a:ext uri="{FF2B5EF4-FFF2-40B4-BE49-F238E27FC236}">
                <a16:creationId xmlns:a16="http://schemas.microsoft.com/office/drawing/2014/main" id="{65C709C7-DA1F-3122-5811-6CF543D87C86}"/>
              </a:ext>
            </a:extLst>
          </p:cNvPr>
          <p:cNvSpPr txBox="1"/>
          <p:nvPr/>
        </p:nvSpPr>
        <p:spPr>
          <a:xfrm>
            <a:off x="-53293" y="162885"/>
            <a:ext cx="5157759" cy="461665"/>
          </a:xfrm>
          <a:prstGeom prst="rect">
            <a:avLst/>
          </a:prstGeom>
          <a:noFill/>
        </p:spPr>
        <p:txBody>
          <a:bodyPr wrap="none" rtlCol="0">
            <a:spAutoFit/>
          </a:bodyPr>
          <a:lstStyle/>
          <a:p>
            <a:r>
              <a:rPr lang="en-US" sz="2400" dirty="0" err="1">
                <a:solidFill>
                  <a:schemeClr val="bg1"/>
                </a:solidFill>
              </a:rPr>
              <a:t>Gerer</a:t>
            </a:r>
            <a:r>
              <a:rPr lang="en-US" sz="2400" dirty="0">
                <a:solidFill>
                  <a:schemeClr val="bg1"/>
                </a:solidFill>
              </a:rPr>
              <a:t> des distributions des billet par ex.</a:t>
            </a:r>
            <a:endParaRPr lang="en-IN" sz="2400" dirty="0">
              <a:solidFill>
                <a:schemeClr val="bg1"/>
              </a:solidFill>
            </a:endParaRPr>
          </a:p>
        </p:txBody>
      </p:sp>
      <p:sp>
        <p:nvSpPr>
          <p:cNvPr id="55" name="TextBox 54">
            <a:extLst>
              <a:ext uri="{FF2B5EF4-FFF2-40B4-BE49-F238E27FC236}">
                <a16:creationId xmlns:a16="http://schemas.microsoft.com/office/drawing/2014/main" id="{CAC221B7-599D-F88E-9C9D-954A51899C71}"/>
              </a:ext>
            </a:extLst>
          </p:cNvPr>
          <p:cNvSpPr txBox="1"/>
          <p:nvPr/>
        </p:nvSpPr>
        <p:spPr>
          <a:xfrm>
            <a:off x="6254794" y="162885"/>
            <a:ext cx="5389745" cy="461665"/>
          </a:xfrm>
          <a:prstGeom prst="rect">
            <a:avLst/>
          </a:prstGeom>
          <a:noFill/>
        </p:spPr>
        <p:txBody>
          <a:bodyPr wrap="none" rtlCol="0">
            <a:spAutoFit/>
          </a:bodyPr>
          <a:lstStyle/>
          <a:p>
            <a:r>
              <a:rPr lang="en-US" sz="2400" dirty="0">
                <a:solidFill>
                  <a:schemeClr val="bg1"/>
                </a:solidFill>
              </a:rPr>
              <a:t>Interface entre les module devis et panier</a:t>
            </a:r>
            <a:endParaRPr lang="en-IN" sz="2400" dirty="0">
              <a:solidFill>
                <a:schemeClr val="bg1"/>
              </a:solidFill>
            </a:endParaRPr>
          </a:p>
        </p:txBody>
      </p:sp>
      <p:sp>
        <p:nvSpPr>
          <p:cNvPr id="56" name="Arrow: Quad 55">
            <a:extLst>
              <a:ext uri="{FF2B5EF4-FFF2-40B4-BE49-F238E27FC236}">
                <a16:creationId xmlns:a16="http://schemas.microsoft.com/office/drawing/2014/main" id="{87E1F753-64C9-21FE-8A86-646021AA63B5}"/>
              </a:ext>
            </a:extLst>
          </p:cNvPr>
          <p:cNvSpPr/>
          <p:nvPr/>
        </p:nvSpPr>
        <p:spPr>
          <a:xfrm>
            <a:off x="8462728" y="1009398"/>
            <a:ext cx="1683700" cy="1216152"/>
          </a:xfrm>
          <a:prstGeom prst="quad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9460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AD36F-7B32-09EC-2192-2D5DAB3FD1ED}"/>
              </a:ext>
            </a:extLst>
          </p:cNvPr>
          <p:cNvSpPr>
            <a:spLocks noGrp="1"/>
          </p:cNvSpPr>
          <p:nvPr>
            <p:ph idx="1"/>
          </p:nvPr>
        </p:nvSpPr>
        <p:spPr>
          <a:xfrm>
            <a:off x="4696723" y="138023"/>
            <a:ext cx="7224982" cy="6108901"/>
          </a:xfrm>
        </p:spPr>
        <p:txBody>
          <a:bodyPr>
            <a:noAutofit/>
          </a:bodyPr>
          <a:lstStyle/>
          <a:p>
            <a:pPr>
              <a:lnSpc>
                <a:spcPct val="150000"/>
              </a:lnSpc>
            </a:pPr>
            <a:r>
              <a:rPr lang="fr-FR" sz="2300" dirty="0">
                <a:solidFill>
                  <a:schemeClr val="bg1"/>
                </a:solidFill>
                <a:latin typeface="Times New Roman" panose="02020603050405020304" pitchFamily="18" charset="0"/>
                <a:cs typeface="Times New Roman" panose="02020603050405020304" pitchFamily="18" charset="0"/>
              </a:rPr>
              <a:t>La numérisation, également appelée digitalisation, est le processus de conversion d'informations analogiques en format numérique. </a:t>
            </a:r>
          </a:p>
          <a:p>
            <a:pPr>
              <a:lnSpc>
                <a:spcPct val="150000"/>
              </a:lnSpc>
            </a:pPr>
            <a:r>
              <a:rPr lang="fr-FR" sz="2300" dirty="0">
                <a:solidFill>
                  <a:schemeClr val="bg1"/>
                </a:solidFill>
                <a:latin typeface="Times New Roman" panose="02020603050405020304" pitchFamily="18" charset="0"/>
                <a:cs typeface="Times New Roman" panose="02020603050405020304" pitchFamily="18" charset="0"/>
              </a:rPr>
              <a:t>Cela implique de transformer un document papier, ou n'importe quel support physique, en document électronique, comme des documents papier, des images, des vidéos, des sons, etc., et de les transformer en données numériques pouvant être stockées, traitées et transmises électroniquement. Ce processus rend les informations plus faciles à stocker, à partager et à manipuler grâce à l'utilisation d'ordinateurs et d'autres appareils électroniques.</a:t>
            </a:r>
            <a:endParaRPr lang="en-IN" sz="2300" dirty="0">
              <a:solidFill>
                <a:schemeClr val="bg1"/>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838D5AFB-5019-C0FD-C4C2-EEF4CDF068D2}"/>
              </a:ext>
            </a:extLst>
          </p:cNvPr>
          <p:cNvSpPr>
            <a:spLocks noGrp="1"/>
          </p:cNvSpPr>
          <p:nvPr>
            <p:ph type="title"/>
          </p:nvPr>
        </p:nvSpPr>
        <p:spPr>
          <a:xfrm>
            <a:off x="1" y="611076"/>
            <a:ext cx="4804912" cy="2680322"/>
          </a:xfrm>
        </p:spPr>
        <p:txBody>
          <a:bodyPr/>
          <a:lstStyle/>
          <a:p>
            <a:r>
              <a:rPr lang="en-IN" dirty="0" err="1"/>
              <a:t>Qu'est-ce</a:t>
            </a:r>
            <a:r>
              <a:rPr lang="en-IN" dirty="0"/>
              <a:t> que la </a:t>
            </a:r>
            <a:r>
              <a:rPr lang="en-IN" dirty="0" err="1"/>
              <a:t>numérisation</a:t>
            </a:r>
            <a:r>
              <a:rPr lang="en-IN" dirty="0"/>
              <a:t> ?</a:t>
            </a:r>
          </a:p>
        </p:txBody>
      </p:sp>
    </p:spTree>
    <p:extLst>
      <p:ext uri="{BB962C8B-B14F-4D97-AF65-F5344CB8AC3E}">
        <p14:creationId xmlns:p14="http://schemas.microsoft.com/office/powerpoint/2010/main" val="275923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AD36F-7B32-09EC-2192-2D5DAB3FD1ED}"/>
              </a:ext>
            </a:extLst>
          </p:cNvPr>
          <p:cNvSpPr>
            <a:spLocks noGrp="1"/>
          </p:cNvSpPr>
          <p:nvPr>
            <p:ph idx="1"/>
          </p:nvPr>
        </p:nvSpPr>
        <p:spPr>
          <a:xfrm>
            <a:off x="4705350" y="611076"/>
            <a:ext cx="7224982" cy="6108901"/>
          </a:xfrm>
        </p:spPr>
        <p:txBody>
          <a:bodyPr>
            <a:normAutofit fontScale="92500" lnSpcReduction="10000"/>
          </a:bodyPr>
          <a:lstStyle/>
          <a:p>
            <a:pPr>
              <a:lnSpc>
                <a:spcPct val="170000"/>
              </a:lnSpc>
            </a:pPr>
            <a:r>
              <a:rPr lang="fr-FR" sz="3200" dirty="0">
                <a:solidFill>
                  <a:schemeClr val="bg1"/>
                </a:solidFill>
                <a:latin typeface="Times New Roman" panose="02020603050405020304" pitchFamily="18" charset="0"/>
                <a:cs typeface="Times New Roman" panose="02020603050405020304" pitchFamily="18" charset="0"/>
              </a:rPr>
              <a:t>Souvent associée à la dématérialisation de documents, qui consiste au remplacement du support papier par un fichier digital, afin de faciliter sa manipulation, la numérisation désigne le processus informatique, favorisant la transformation d'un élément physique, en une suite de données digitales.</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838D5AFB-5019-C0FD-C4C2-EEF4CDF068D2}"/>
              </a:ext>
            </a:extLst>
          </p:cNvPr>
          <p:cNvSpPr>
            <a:spLocks noGrp="1"/>
          </p:cNvSpPr>
          <p:nvPr>
            <p:ph type="title"/>
          </p:nvPr>
        </p:nvSpPr>
        <p:spPr>
          <a:xfrm>
            <a:off x="1" y="611076"/>
            <a:ext cx="4804912" cy="1449216"/>
          </a:xfrm>
        </p:spPr>
        <p:txBody>
          <a:bodyPr/>
          <a:lstStyle/>
          <a:p>
            <a:r>
              <a:rPr lang="fr-FR" sz="4000" dirty="0">
                <a:solidFill>
                  <a:schemeClr val="bg1"/>
                </a:solidFill>
                <a:latin typeface="Times New Roman" panose="02020603050405020304" pitchFamily="18" charset="0"/>
                <a:cs typeface="Times New Roman" panose="02020603050405020304" pitchFamily="18" charset="0"/>
              </a:rPr>
              <a:t>Quel est l'objectif de la numérisation ?</a:t>
            </a:r>
            <a:endParaRPr lang="en-IN" dirty="0"/>
          </a:p>
        </p:txBody>
      </p:sp>
    </p:spTree>
    <p:extLst>
      <p:ext uri="{BB962C8B-B14F-4D97-AF65-F5344CB8AC3E}">
        <p14:creationId xmlns:p14="http://schemas.microsoft.com/office/powerpoint/2010/main" val="348458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687925" y="2491733"/>
            <a:ext cx="2044700" cy="833663"/>
          </a:xfrm>
        </p:spPr>
        <p:txBody>
          <a:bodyPr/>
          <a:lstStyle/>
          <a:p>
            <a:r>
              <a:rPr lang="en-US" dirty="0"/>
              <a:t>Resume</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433821" y="494867"/>
            <a:ext cx="11631468" cy="2279914"/>
          </a:xfrm>
        </p:spPr>
        <p:txBody>
          <a:bodyPr>
            <a:normAutofit/>
          </a:bodyPr>
          <a:lstStyle/>
          <a:p>
            <a:pPr marL="0" indent="0">
              <a:buNone/>
            </a:pPr>
            <a:r>
              <a:rPr lang="fr-FR" sz="3600" dirty="0">
                <a:solidFill>
                  <a:schemeClr val="bg1"/>
                </a:solidFill>
              </a:rPr>
              <a:t>Le système d’information est une discipline vaste qui mélange les technologies, l’humain et les procédures métiers.</a:t>
            </a:r>
          </a:p>
          <a:p>
            <a:pPr marL="0" indent="0">
              <a:buNone/>
            </a:pPr>
            <a:endParaRPr lang="en-US" sz="3600" noProof="1">
              <a:solidFill>
                <a:schemeClr val="bg1"/>
              </a:solidFill>
            </a:endParaRP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2"/>
          </p:nvPr>
        </p:nvSpPr>
        <p:spPr/>
        <p:txBody>
          <a:bodyPr/>
          <a:lstStyle/>
          <a:p>
            <a:r>
              <a:rPr lang="en-US" dirty="0"/>
              <a:t>PAGE </a:t>
            </a:r>
            <a:fld id="{4A9B5881-4007-4345-955A-79C2656F0C49}" type="slidenum">
              <a:rPr lang="en-US" smtClean="0"/>
              <a:pPr/>
              <a:t>4</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Resume</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err="1"/>
              <a:t>Qu’est</a:t>
            </a:r>
            <a:r>
              <a:rPr lang="en-US" sz="1200" dirty="0"/>
              <a:t> </a:t>
            </a:r>
            <a:r>
              <a:rPr lang="en-US" sz="1200" dirty="0" err="1"/>
              <a:t>ce</a:t>
            </a:r>
            <a:r>
              <a:rPr lang="en-US" sz="1200" dirty="0"/>
              <a:t> </a:t>
            </a:r>
            <a:r>
              <a:rPr lang="en-US" sz="1200" dirty="0" err="1"/>
              <a:t>qu’un</a:t>
            </a:r>
            <a:r>
              <a:rPr lang="en-US" sz="1200" dirty="0"/>
              <a:t> </a:t>
            </a:r>
            <a:r>
              <a:rPr lang="en-US" sz="1200" dirty="0" err="1"/>
              <a:t>système</a:t>
            </a:r>
            <a:r>
              <a:rPr lang="en-US" sz="1200" dirty="0"/>
              <a:t> ?</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5FBE5306-9008-640D-35F3-A22B9D42BD55}"/>
              </a:ext>
            </a:extLst>
          </p:cNvPr>
          <p:cNvSpPr txBox="1">
            <a:spLocks/>
          </p:cNvSpPr>
          <p:nvPr/>
        </p:nvSpPr>
        <p:spPr>
          <a:xfrm>
            <a:off x="304423" y="3237998"/>
            <a:ext cx="11306731" cy="2279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600" dirty="0"/>
          </a:p>
          <a:p>
            <a:r>
              <a:rPr lang="fr-FR" sz="3600" noProof="1"/>
              <a:t>Pour bien comprendre le concept de Système d’information ou SI, revenons rapidement sur les concepts </a:t>
            </a:r>
            <a:r>
              <a:rPr lang="fr-FR" sz="3600" noProof="1">
                <a:solidFill>
                  <a:srgbClr val="FFFF00"/>
                </a:solidFill>
              </a:rPr>
              <a:t>de système </a:t>
            </a:r>
            <a:r>
              <a:rPr lang="fr-FR" sz="3600" noProof="1"/>
              <a:t>et </a:t>
            </a:r>
            <a:r>
              <a:rPr lang="fr-FR" sz="3600" noProof="1">
                <a:solidFill>
                  <a:srgbClr val="FFFF00"/>
                </a:solidFill>
              </a:rPr>
              <a:t>d’information</a:t>
            </a:r>
            <a:r>
              <a:rPr lang="fr-FR" sz="3600" noProof="1"/>
              <a:t>.</a:t>
            </a:r>
            <a:r>
              <a:rPr lang="en-US" sz="3600" noProof="1"/>
              <a:t> </a:t>
            </a:r>
          </a:p>
        </p:txBody>
      </p:sp>
    </p:spTree>
    <p:extLst>
      <p:ext uri="{BB962C8B-B14F-4D97-AF65-F5344CB8AC3E}">
        <p14:creationId xmlns:p14="http://schemas.microsoft.com/office/powerpoint/2010/main" val="216983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 with an AR headset">
            <a:extLst>
              <a:ext uri="{FF2B5EF4-FFF2-40B4-BE49-F238E27FC236}">
                <a16:creationId xmlns:a16="http://schemas.microsoft.com/office/drawing/2014/main" id="{2052C005-14A2-483C-8C1A-A3D21FF82E05}"/>
              </a:ext>
            </a:extLst>
          </p:cNvPr>
          <p:cNvPicPr>
            <a:picLocks noGrp="1" noChangeAspect="1"/>
          </p:cNvPicPr>
          <p:nvPr>
            <p:ph type="pic" idx="11"/>
          </p:nvPr>
        </p:nvPicPr>
        <p:blipFill rotWithShape="1">
          <a:blip r:embed="rId2" cstate="screen">
            <a:extLst>
              <a:ext uri="{28A0092B-C50C-407E-A947-70E740481C1C}">
                <a14:useLocalDpi xmlns:a14="http://schemas.microsoft.com/office/drawing/2010/main"/>
              </a:ext>
            </a:extLst>
          </a:blip>
          <a:srcRect/>
          <a:stretch/>
        </p:blipFill>
        <p:spPr>
          <a:xfrm flipH="1">
            <a:off x="-127419" y="65072"/>
            <a:ext cx="5460881" cy="672785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5486400" y="491963"/>
            <a:ext cx="6616460" cy="833663"/>
          </a:xfrm>
        </p:spPr>
        <p:txBody>
          <a:bodyPr/>
          <a:lstStyle/>
          <a:p>
            <a:r>
              <a:rPr lang="en-US" dirty="0">
                <a:solidFill>
                  <a:srgbClr val="FFFF00"/>
                </a:solidFill>
              </a:rPr>
              <a:t>   </a:t>
            </a:r>
            <a:r>
              <a:rPr lang="en-US" b="1" dirty="0" err="1">
                <a:solidFill>
                  <a:srgbClr val="FFFF00"/>
                </a:solidFill>
              </a:rPr>
              <a:t>Qu’est</a:t>
            </a:r>
            <a:r>
              <a:rPr lang="en-US" b="1" dirty="0">
                <a:solidFill>
                  <a:srgbClr val="FFFF00"/>
                </a:solidFill>
              </a:rPr>
              <a:t> </a:t>
            </a:r>
            <a:r>
              <a:rPr lang="en-US" b="1" dirty="0" err="1">
                <a:solidFill>
                  <a:srgbClr val="FFFF00"/>
                </a:solidFill>
              </a:rPr>
              <a:t>ce</a:t>
            </a:r>
            <a:r>
              <a:rPr lang="en-US" b="1" dirty="0">
                <a:solidFill>
                  <a:srgbClr val="FFFF00"/>
                </a:solidFill>
              </a:rPr>
              <a:t> </a:t>
            </a:r>
            <a:r>
              <a:rPr lang="en-US" b="1" dirty="0" err="1">
                <a:solidFill>
                  <a:srgbClr val="FFFF00"/>
                </a:solidFill>
              </a:rPr>
              <a:t>qu’un</a:t>
            </a:r>
            <a:r>
              <a:rPr lang="en-US" b="1" dirty="0">
                <a:solidFill>
                  <a:srgbClr val="FFFF00"/>
                </a:solidFill>
              </a:rPr>
              <a:t> </a:t>
            </a:r>
            <a:r>
              <a:rPr lang="en-US" b="1" dirty="0" err="1">
                <a:solidFill>
                  <a:srgbClr val="FFFF00"/>
                </a:solidFill>
              </a:rPr>
              <a:t>système</a:t>
            </a:r>
            <a:r>
              <a:rPr lang="en-US" b="1" dirty="0">
                <a:solidFill>
                  <a:srgbClr val="FFFF00"/>
                </a:solidFill>
              </a:rPr>
              <a:t> ?</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5417389" y="1825625"/>
            <a:ext cx="6349041" cy="2927530"/>
          </a:xfrm>
        </p:spPr>
        <p:txBody>
          <a:bodyPr>
            <a:normAutofit fontScale="92500" lnSpcReduction="10000"/>
          </a:bodyPr>
          <a:lstStyle/>
          <a:p>
            <a:r>
              <a:rPr lang="fr-FR" sz="4000" dirty="0">
                <a:solidFill>
                  <a:schemeClr val="bg1"/>
                </a:solidFill>
              </a:rPr>
              <a:t>Un système est un ensemble abstrait dont les éléments sont coordonnées par une méthode. </a:t>
            </a:r>
          </a:p>
          <a:p>
            <a:r>
              <a:rPr lang="fr-FR" sz="4000" dirty="0">
                <a:solidFill>
                  <a:schemeClr val="bg1"/>
                </a:solidFill>
              </a:rPr>
              <a:t>Tout système possède :</a:t>
            </a:r>
            <a:endParaRPr lang="en-US" sz="4000" noProof="1">
              <a:solidFill>
                <a:schemeClr val="bg1"/>
              </a:solidFill>
            </a:endParaRPr>
          </a:p>
          <a:p>
            <a:pPr marL="0" indent="0">
              <a:buNone/>
            </a:pPr>
            <a:endParaRPr lang="en-US" sz="2400" noProof="1"/>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p:txBody>
          <a:bodyPr/>
          <a:lstStyle/>
          <a:p>
            <a:r>
              <a:rPr lang="en-US" dirty="0"/>
              <a:t>PAGE </a:t>
            </a:r>
            <a:fld id="{4A9B5881-4007-4345-955A-79C2656F0C49}" type="slidenum">
              <a:rPr lang="en-US" smtClean="0"/>
              <a:pPr/>
              <a:t>5</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6D742FF-45C3-FCDF-4D18-0EB14FB22CE5}"/>
                  </a:ext>
                </a:extLst>
              </p14:cNvPr>
              <p14:cNvContentPartPr/>
              <p14:nvPr/>
            </p14:nvContentPartPr>
            <p14:xfrm>
              <a:off x="7094717" y="3500830"/>
              <a:ext cx="1854000" cy="1541520"/>
            </p14:xfrm>
          </p:contentPart>
        </mc:Choice>
        <mc:Fallback xmlns="">
          <p:pic>
            <p:nvPicPr>
              <p:cNvPr id="2" name="Ink 1">
                <a:extLst>
                  <a:ext uri="{FF2B5EF4-FFF2-40B4-BE49-F238E27FC236}">
                    <a16:creationId xmlns:a16="http://schemas.microsoft.com/office/drawing/2014/main" id="{A6D742FF-45C3-FCDF-4D18-0EB14FB22CE5}"/>
                  </a:ext>
                </a:extLst>
              </p:cNvPr>
              <p:cNvPicPr/>
              <p:nvPr/>
            </p:nvPicPr>
            <p:blipFill>
              <a:blip r:embed="rId4"/>
              <a:stretch>
                <a:fillRect/>
              </a:stretch>
            </p:blipFill>
            <p:spPr>
              <a:xfrm>
                <a:off x="7040717" y="3392830"/>
                <a:ext cx="1961640" cy="1757160"/>
              </a:xfrm>
              <a:prstGeom prst="rect">
                <a:avLst/>
              </a:prstGeom>
            </p:spPr>
          </p:pic>
        </mc:Fallback>
      </mc:AlternateContent>
    </p:spTree>
    <p:extLst>
      <p:ext uri="{BB962C8B-B14F-4D97-AF65-F5344CB8AC3E}">
        <p14:creationId xmlns:p14="http://schemas.microsoft.com/office/powerpoint/2010/main" val="380384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305559213"/>
              </p:ext>
            </p:extLst>
          </p:nvPr>
        </p:nvGraphicFramePr>
        <p:xfrm>
          <a:off x="838201" y="365124"/>
          <a:ext cx="4656826"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77C8B69-AEE6-4AFC-4F2D-8DF72C622FE6}"/>
                  </a:ext>
                </a:extLst>
              </p14:cNvPr>
              <p14:cNvContentPartPr/>
              <p14:nvPr/>
            </p14:nvContentPartPr>
            <p14:xfrm>
              <a:off x="7957997" y="2531710"/>
              <a:ext cx="360" cy="360"/>
            </p14:xfrm>
          </p:contentPart>
        </mc:Choice>
        <mc:Fallback xmlns="">
          <p:pic>
            <p:nvPicPr>
              <p:cNvPr id="8" name="Ink 7">
                <a:extLst>
                  <a:ext uri="{FF2B5EF4-FFF2-40B4-BE49-F238E27FC236}">
                    <a16:creationId xmlns:a16="http://schemas.microsoft.com/office/drawing/2014/main" id="{877C8B69-AEE6-4AFC-4F2D-8DF72C622FE6}"/>
                  </a:ext>
                </a:extLst>
              </p:cNvPr>
              <p:cNvPicPr/>
              <p:nvPr/>
            </p:nvPicPr>
            <p:blipFill>
              <a:blip r:embed="rId8"/>
              <a:stretch>
                <a:fillRect/>
              </a:stretch>
            </p:blipFill>
            <p:spPr>
              <a:xfrm>
                <a:off x="7903997" y="24237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AC1DC25C-1CEC-FFD6-D341-1FD24ABE6068}"/>
                  </a:ext>
                </a:extLst>
              </p14:cNvPr>
              <p14:cNvContentPartPr/>
              <p14:nvPr/>
            </p14:nvContentPartPr>
            <p14:xfrm>
              <a:off x="7410077" y="3174670"/>
              <a:ext cx="360" cy="360"/>
            </p14:xfrm>
          </p:contentPart>
        </mc:Choice>
        <mc:Fallback xmlns="">
          <p:pic>
            <p:nvPicPr>
              <p:cNvPr id="11" name="Ink 10">
                <a:extLst>
                  <a:ext uri="{FF2B5EF4-FFF2-40B4-BE49-F238E27FC236}">
                    <a16:creationId xmlns:a16="http://schemas.microsoft.com/office/drawing/2014/main" id="{AC1DC25C-1CEC-FFD6-D341-1FD24ABE6068}"/>
                  </a:ext>
                </a:extLst>
              </p:cNvPr>
              <p:cNvPicPr/>
              <p:nvPr/>
            </p:nvPicPr>
            <p:blipFill>
              <a:blip r:embed="rId8"/>
              <a:stretch>
                <a:fillRect/>
              </a:stretch>
            </p:blipFill>
            <p:spPr>
              <a:xfrm>
                <a:off x="7356437" y="306667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977148C-0E30-01C2-C2D6-9BA4AD63240C}"/>
                  </a:ext>
                </a:extLst>
              </p14:cNvPr>
              <p14:cNvContentPartPr/>
              <p14:nvPr/>
            </p14:nvContentPartPr>
            <p14:xfrm>
              <a:off x="10566917" y="4657870"/>
              <a:ext cx="360" cy="360"/>
            </p14:xfrm>
          </p:contentPart>
        </mc:Choice>
        <mc:Fallback xmlns="">
          <p:pic>
            <p:nvPicPr>
              <p:cNvPr id="12" name="Ink 11">
                <a:extLst>
                  <a:ext uri="{FF2B5EF4-FFF2-40B4-BE49-F238E27FC236}">
                    <a16:creationId xmlns:a16="http://schemas.microsoft.com/office/drawing/2014/main" id="{4977148C-0E30-01C2-C2D6-9BA4AD63240C}"/>
                  </a:ext>
                </a:extLst>
              </p:cNvPr>
              <p:cNvPicPr/>
              <p:nvPr/>
            </p:nvPicPr>
            <p:blipFill>
              <a:blip r:embed="rId8"/>
              <a:stretch>
                <a:fillRect/>
              </a:stretch>
            </p:blipFill>
            <p:spPr>
              <a:xfrm>
                <a:off x="10513277" y="455023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F57EDDB8-EA29-C659-F883-CDD9BBD26EFA}"/>
                  </a:ext>
                </a:extLst>
              </p14:cNvPr>
              <p14:cNvContentPartPr/>
              <p14:nvPr/>
            </p14:nvContentPartPr>
            <p14:xfrm>
              <a:off x="9747917" y="3640150"/>
              <a:ext cx="360" cy="360"/>
            </p14:xfrm>
          </p:contentPart>
        </mc:Choice>
        <mc:Fallback xmlns="">
          <p:pic>
            <p:nvPicPr>
              <p:cNvPr id="13" name="Ink 12">
                <a:extLst>
                  <a:ext uri="{FF2B5EF4-FFF2-40B4-BE49-F238E27FC236}">
                    <a16:creationId xmlns:a16="http://schemas.microsoft.com/office/drawing/2014/main" id="{F57EDDB8-EA29-C659-F883-CDD9BBD26EFA}"/>
                  </a:ext>
                </a:extLst>
              </p:cNvPr>
              <p:cNvPicPr/>
              <p:nvPr/>
            </p:nvPicPr>
            <p:blipFill>
              <a:blip r:embed="rId8"/>
              <a:stretch>
                <a:fillRect/>
              </a:stretch>
            </p:blipFill>
            <p:spPr>
              <a:xfrm>
                <a:off x="9693917" y="35325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64D17B87-27B9-7E84-519A-49A00BB0C355}"/>
                  </a:ext>
                </a:extLst>
              </p14:cNvPr>
              <p14:cNvContentPartPr/>
              <p14:nvPr/>
            </p14:nvContentPartPr>
            <p14:xfrm>
              <a:off x="9747917" y="3640150"/>
              <a:ext cx="360" cy="360"/>
            </p14:xfrm>
          </p:contentPart>
        </mc:Choice>
        <mc:Fallback xmlns="">
          <p:pic>
            <p:nvPicPr>
              <p:cNvPr id="14" name="Ink 13">
                <a:extLst>
                  <a:ext uri="{FF2B5EF4-FFF2-40B4-BE49-F238E27FC236}">
                    <a16:creationId xmlns:a16="http://schemas.microsoft.com/office/drawing/2014/main" id="{64D17B87-27B9-7E84-519A-49A00BB0C355}"/>
                  </a:ext>
                </a:extLst>
              </p:cNvPr>
              <p:cNvPicPr/>
              <p:nvPr/>
            </p:nvPicPr>
            <p:blipFill>
              <a:blip r:embed="rId8"/>
              <a:stretch>
                <a:fillRect/>
              </a:stretch>
            </p:blipFill>
            <p:spPr>
              <a:xfrm>
                <a:off x="9693917" y="35325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B04A59D2-8C13-3104-1EE0-3164C16BDEFA}"/>
                  </a:ext>
                </a:extLst>
              </p14:cNvPr>
              <p14:cNvContentPartPr/>
              <p14:nvPr/>
            </p14:nvContentPartPr>
            <p14:xfrm>
              <a:off x="9747917" y="3640150"/>
              <a:ext cx="360" cy="360"/>
            </p14:xfrm>
          </p:contentPart>
        </mc:Choice>
        <mc:Fallback xmlns="">
          <p:pic>
            <p:nvPicPr>
              <p:cNvPr id="15" name="Ink 14">
                <a:extLst>
                  <a:ext uri="{FF2B5EF4-FFF2-40B4-BE49-F238E27FC236}">
                    <a16:creationId xmlns:a16="http://schemas.microsoft.com/office/drawing/2014/main" id="{B04A59D2-8C13-3104-1EE0-3164C16BDEFA}"/>
                  </a:ext>
                </a:extLst>
              </p:cNvPr>
              <p:cNvPicPr/>
              <p:nvPr/>
            </p:nvPicPr>
            <p:blipFill>
              <a:blip r:embed="rId8"/>
              <a:stretch>
                <a:fillRect/>
              </a:stretch>
            </p:blipFill>
            <p:spPr>
              <a:xfrm>
                <a:off x="9693917" y="35325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A8222352-22F1-CD7F-4324-F1E335B4D881}"/>
                  </a:ext>
                </a:extLst>
              </p14:cNvPr>
              <p14:cNvContentPartPr/>
              <p14:nvPr/>
            </p14:nvContentPartPr>
            <p14:xfrm>
              <a:off x="6262757" y="1807030"/>
              <a:ext cx="2629080" cy="2483280"/>
            </p14:xfrm>
          </p:contentPart>
        </mc:Choice>
        <mc:Fallback xmlns="">
          <p:pic>
            <p:nvPicPr>
              <p:cNvPr id="19" name="Ink 18">
                <a:extLst>
                  <a:ext uri="{FF2B5EF4-FFF2-40B4-BE49-F238E27FC236}">
                    <a16:creationId xmlns:a16="http://schemas.microsoft.com/office/drawing/2014/main" id="{A8222352-22F1-CD7F-4324-F1E335B4D881}"/>
                  </a:ext>
                </a:extLst>
              </p:cNvPr>
              <p:cNvPicPr/>
              <p:nvPr/>
            </p:nvPicPr>
            <p:blipFill>
              <a:blip r:embed="rId15"/>
              <a:stretch>
                <a:fillRect/>
              </a:stretch>
            </p:blipFill>
            <p:spPr>
              <a:xfrm>
                <a:off x="6208757" y="1699030"/>
                <a:ext cx="2736720" cy="269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AB809B3A-25FA-1715-2750-233110539E78}"/>
                  </a:ext>
                </a:extLst>
              </p14:cNvPr>
              <p14:cNvContentPartPr/>
              <p14:nvPr/>
            </p14:nvContentPartPr>
            <p14:xfrm>
              <a:off x="7142957" y="2527750"/>
              <a:ext cx="360" cy="360"/>
            </p14:xfrm>
          </p:contentPart>
        </mc:Choice>
        <mc:Fallback xmlns="">
          <p:pic>
            <p:nvPicPr>
              <p:cNvPr id="21" name="Ink 20">
                <a:extLst>
                  <a:ext uri="{FF2B5EF4-FFF2-40B4-BE49-F238E27FC236}">
                    <a16:creationId xmlns:a16="http://schemas.microsoft.com/office/drawing/2014/main" id="{AB809B3A-25FA-1715-2750-233110539E78}"/>
                  </a:ext>
                </a:extLst>
              </p:cNvPr>
              <p:cNvPicPr/>
              <p:nvPr/>
            </p:nvPicPr>
            <p:blipFill>
              <a:blip r:embed="rId8"/>
              <a:stretch>
                <a:fillRect/>
              </a:stretch>
            </p:blipFill>
            <p:spPr>
              <a:xfrm>
                <a:off x="7088957" y="241975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028C35CB-831F-091D-E5E9-100EAEF021A7}"/>
                  </a:ext>
                </a:extLst>
              </p14:cNvPr>
              <p14:cNvContentPartPr/>
              <p14:nvPr/>
            </p14:nvContentPartPr>
            <p14:xfrm>
              <a:off x="7328429" y="3937690"/>
              <a:ext cx="2473920" cy="2154600"/>
            </p14:xfrm>
          </p:contentPart>
        </mc:Choice>
        <mc:Fallback xmlns="">
          <p:pic>
            <p:nvPicPr>
              <p:cNvPr id="22" name="Ink 21">
                <a:extLst>
                  <a:ext uri="{FF2B5EF4-FFF2-40B4-BE49-F238E27FC236}">
                    <a16:creationId xmlns:a16="http://schemas.microsoft.com/office/drawing/2014/main" id="{028C35CB-831F-091D-E5E9-100EAEF021A7}"/>
                  </a:ext>
                </a:extLst>
              </p:cNvPr>
              <p:cNvPicPr/>
              <p:nvPr/>
            </p:nvPicPr>
            <p:blipFill>
              <a:blip r:embed="rId18"/>
              <a:stretch>
                <a:fillRect/>
              </a:stretch>
            </p:blipFill>
            <p:spPr>
              <a:xfrm>
                <a:off x="7274789" y="3830050"/>
                <a:ext cx="2581560" cy="2370240"/>
              </a:xfrm>
              <a:prstGeom prst="rect">
                <a:avLst/>
              </a:prstGeom>
            </p:spPr>
          </p:pic>
        </mc:Fallback>
      </mc:AlternateContent>
      <p:grpSp>
        <p:nvGrpSpPr>
          <p:cNvPr id="44" name="Group 43">
            <a:extLst>
              <a:ext uri="{FF2B5EF4-FFF2-40B4-BE49-F238E27FC236}">
                <a16:creationId xmlns:a16="http://schemas.microsoft.com/office/drawing/2014/main" id="{B188DA47-A838-C63B-8FD9-A627CB5B76E4}"/>
              </a:ext>
            </a:extLst>
          </p:cNvPr>
          <p:cNvGrpSpPr/>
          <p:nvPr/>
        </p:nvGrpSpPr>
        <p:grpSpPr>
          <a:xfrm>
            <a:off x="6071237" y="2660590"/>
            <a:ext cx="2404800" cy="2004480"/>
            <a:chOff x="6071237" y="2660590"/>
            <a:chExt cx="2404800" cy="2004480"/>
          </a:xfrm>
        </p:grpSpPr>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1CB37D7C-31FC-4043-BD5A-EB59C347D13F}"/>
                    </a:ext>
                  </a:extLst>
                </p14:cNvPr>
                <p14:cNvContentPartPr/>
                <p14:nvPr/>
              </p14:nvContentPartPr>
              <p14:xfrm>
                <a:off x="6542477" y="2660590"/>
                <a:ext cx="1933560" cy="1827720"/>
              </p14:xfrm>
            </p:contentPart>
          </mc:Choice>
          <mc:Fallback xmlns="">
            <p:pic>
              <p:nvPicPr>
                <p:cNvPr id="40" name="Ink 39">
                  <a:extLst>
                    <a:ext uri="{FF2B5EF4-FFF2-40B4-BE49-F238E27FC236}">
                      <a16:creationId xmlns:a16="http://schemas.microsoft.com/office/drawing/2014/main" id="{1CB37D7C-31FC-4043-BD5A-EB59C347D13F}"/>
                    </a:ext>
                  </a:extLst>
                </p:cNvPr>
                <p:cNvPicPr/>
                <p:nvPr/>
              </p:nvPicPr>
              <p:blipFill>
                <a:blip r:embed="rId20"/>
                <a:stretch>
                  <a:fillRect/>
                </a:stretch>
              </p:blipFill>
              <p:spPr>
                <a:xfrm>
                  <a:off x="6533477" y="2651950"/>
                  <a:ext cx="1951200" cy="1845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Ink 40">
                  <a:extLst>
                    <a:ext uri="{FF2B5EF4-FFF2-40B4-BE49-F238E27FC236}">
                      <a16:creationId xmlns:a16="http://schemas.microsoft.com/office/drawing/2014/main" id="{8D964C50-5FCC-16E2-B0DB-51F3E668F859}"/>
                    </a:ext>
                  </a:extLst>
                </p14:cNvPr>
                <p14:cNvContentPartPr/>
                <p14:nvPr/>
              </p14:nvContentPartPr>
              <p14:xfrm>
                <a:off x="6258077" y="4179430"/>
                <a:ext cx="480960" cy="371160"/>
              </p14:xfrm>
            </p:contentPart>
          </mc:Choice>
          <mc:Fallback xmlns="">
            <p:pic>
              <p:nvPicPr>
                <p:cNvPr id="41" name="Ink 40">
                  <a:extLst>
                    <a:ext uri="{FF2B5EF4-FFF2-40B4-BE49-F238E27FC236}">
                      <a16:creationId xmlns:a16="http://schemas.microsoft.com/office/drawing/2014/main" id="{8D964C50-5FCC-16E2-B0DB-51F3E668F859}"/>
                    </a:ext>
                  </a:extLst>
                </p:cNvPr>
                <p:cNvPicPr/>
                <p:nvPr/>
              </p:nvPicPr>
              <p:blipFill>
                <a:blip r:embed="rId22"/>
                <a:stretch>
                  <a:fillRect/>
                </a:stretch>
              </p:blipFill>
              <p:spPr>
                <a:xfrm>
                  <a:off x="6249077" y="4170790"/>
                  <a:ext cx="49860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Ink 41">
                  <a:extLst>
                    <a:ext uri="{FF2B5EF4-FFF2-40B4-BE49-F238E27FC236}">
                      <a16:creationId xmlns:a16="http://schemas.microsoft.com/office/drawing/2014/main" id="{58482FF0-3BC6-2AC8-F517-00ABF12AA38B}"/>
                    </a:ext>
                  </a:extLst>
                </p14:cNvPr>
                <p14:cNvContentPartPr/>
                <p14:nvPr/>
              </p14:nvContentPartPr>
              <p14:xfrm>
                <a:off x="6570557" y="4068910"/>
                <a:ext cx="213120" cy="399240"/>
              </p14:xfrm>
            </p:contentPart>
          </mc:Choice>
          <mc:Fallback xmlns="">
            <p:pic>
              <p:nvPicPr>
                <p:cNvPr id="42" name="Ink 41">
                  <a:extLst>
                    <a:ext uri="{FF2B5EF4-FFF2-40B4-BE49-F238E27FC236}">
                      <a16:creationId xmlns:a16="http://schemas.microsoft.com/office/drawing/2014/main" id="{58482FF0-3BC6-2AC8-F517-00ABF12AA38B}"/>
                    </a:ext>
                  </a:extLst>
                </p:cNvPr>
                <p:cNvPicPr/>
                <p:nvPr/>
              </p:nvPicPr>
              <p:blipFill>
                <a:blip r:embed="rId24"/>
                <a:stretch>
                  <a:fillRect/>
                </a:stretch>
              </p:blipFill>
              <p:spPr>
                <a:xfrm>
                  <a:off x="6561917" y="4060270"/>
                  <a:ext cx="23076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6E6AC322-3F24-62B4-2AB4-540D874C34C7}"/>
                    </a:ext>
                  </a:extLst>
                </p14:cNvPr>
                <p14:cNvContentPartPr/>
                <p14:nvPr/>
              </p14:nvContentPartPr>
              <p14:xfrm>
                <a:off x="6071237" y="4324870"/>
                <a:ext cx="293760" cy="340200"/>
              </p14:xfrm>
            </p:contentPart>
          </mc:Choice>
          <mc:Fallback xmlns="">
            <p:pic>
              <p:nvPicPr>
                <p:cNvPr id="43" name="Ink 42">
                  <a:extLst>
                    <a:ext uri="{FF2B5EF4-FFF2-40B4-BE49-F238E27FC236}">
                      <a16:creationId xmlns:a16="http://schemas.microsoft.com/office/drawing/2014/main" id="{6E6AC322-3F24-62B4-2AB4-540D874C34C7}"/>
                    </a:ext>
                  </a:extLst>
                </p:cNvPr>
                <p:cNvPicPr/>
                <p:nvPr/>
              </p:nvPicPr>
              <p:blipFill>
                <a:blip r:embed="rId26"/>
                <a:stretch>
                  <a:fillRect/>
                </a:stretch>
              </p:blipFill>
              <p:spPr>
                <a:xfrm>
                  <a:off x="6062597" y="4316230"/>
                  <a:ext cx="311400" cy="35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5" name="Ink 44">
                <a:extLst>
                  <a:ext uri="{FF2B5EF4-FFF2-40B4-BE49-F238E27FC236}">
                    <a16:creationId xmlns:a16="http://schemas.microsoft.com/office/drawing/2014/main" id="{53728382-8A76-11B0-DDF4-C5BDBF66E780}"/>
                  </a:ext>
                </a:extLst>
              </p14:cNvPr>
              <p14:cNvContentPartPr/>
              <p14:nvPr/>
            </p14:nvContentPartPr>
            <p14:xfrm>
              <a:off x="4785677" y="5305870"/>
              <a:ext cx="255600" cy="485640"/>
            </p14:xfrm>
          </p:contentPart>
        </mc:Choice>
        <mc:Fallback xmlns="">
          <p:pic>
            <p:nvPicPr>
              <p:cNvPr id="45" name="Ink 44">
                <a:extLst>
                  <a:ext uri="{FF2B5EF4-FFF2-40B4-BE49-F238E27FC236}">
                    <a16:creationId xmlns:a16="http://schemas.microsoft.com/office/drawing/2014/main" id="{53728382-8A76-11B0-DDF4-C5BDBF66E780}"/>
                  </a:ext>
                </a:extLst>
              </p:cNvPr>
              <p:cNvPicPr/>
              <p:nvPr/>
            </p:nvPicPr>
            <p:blipFill>
              <a:blip r:embed="rId28"/>
              <a:stretch>
                <a:fillRect/>
              </a:stretch>
            </p:blipFill>
            <p:spPr>
              <a:xfrm>
                <a:off x="4776677" y="5297230"/>
                <a:ext cx="27324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6" name="Ink 45">
                <a:extLst>
                  <a:ext uri="{FF2B5EF4-FFF2-40B4-BE49-F238E27FC236}">
                    <a16:creationId xmlns:a16="http://schemas.microsoft.com/office/drawing/2014/main" id="{B96A1D7B-F28F-7EB8-EC04-E8AC59352D74}"/>
                  </a:ext>
                </a:extLst>
              </p14:cNvPr>
              <p14:cNvContentPartPr/>
              <p14:nvPr/>
            </p14:nvContentPartPr>
            <p14:xfrm>
              <a:off x="4738877" y="5258710"/>
              <a:ext cx="310680" cy="174960"/>
            </p14:xfrm>
          </p:contentPart>
        </mc:Choice>
        <mc:Fallback xmlns="">
          <p:pic>
            <p:nvPicPr>
              <p:cNvPr id="46" name="Ink 45">
                <a:extLst>
                  <a:ext uri="{FF2B5EF4-FFF2-40B4-BE49-F238E27FC236}">
                    <a16:creationId xmlns:a16="http://schemas.microsoft.com/office/drawing/2014/main" id="{B96A1D7B-F28F-7EB8-EC04-E8AC59352D74}"/>
                  </a:ext>
                </a:extLst>
              </p:cNvPr>
              <p:cNvPicPr/>
              <p:nvPr/>
            </p:nvPicPr>
            <p:blipFill>
              <a:blip r:embed="rId30"/>
              <a:stretch>
                <a:fillRect/>
              </a:stretch>
            </p:blipFill>
            <p:spPr>
              <a:xfrm>
                <a:off x="4730237" y="5249710"/>
                <a:ext cx="328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1F1E83FA-76F3-0386-9F1E-FB0A48D2169D}"/>
                  </a:ext>
                </a:extLst>
              </p14:cNvPr>
              <p14:cNvContentPartPr/>
              <p14:nvPr/>
            </p14:nvContentPartPr>
            <p14:xfrm>
              <a:off x="4984397" y="5035510"/>
              <a:ext cx="15120" cy="424440"/>
            </p14:xfrm>
          </p:contentPart>
        </mc:Choice>
        <mc:Fallback xmlns="">
          <p:pic>
            <p:nvPicPr>
              <p:cNvPr id="47" name="Ink 46">
                <a:extLst>
                  <a:ext uri="{FF2B5EF4-FFF2-40B4-BE49-F238E27FC236}">
                    <a16:creationId xmlns:a16="http://schemas.microsoft.com/office/drawing/2014/main" id="{1F1E83FA-76F3-0386-9F1E-FB0A48D2169D}"/>
                  </a:ext>
                </a:extLst>
              </p:cNvPr>
              <p:cNvPicPr/>
              <p:nvPr/>
            </p:nvPicPr>
            <p:blipFill>
              <a:blip r:embed="rId32"/>
              <a:stretch>
                <a:fillRect/>
              </a:stretch>
            </p:blipFill>
            <p:spPr>
              <a:xfrm>
                <a:off x="4975397" y="5026870"/>
                <a:ext cx="3276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01EE9C39-5F9A-0AE4-FCAE-3B0517D7E1BD}"/>
                  </a:ext>
                </a:extLst>
              </p14:cNvPr>
              <p14:cNvContentPartPr/>
              <p14:nvPr/>
            </p14:nvContentPartPr>
            <p14:xfrm>
              <a:off x="4915637" y="5026150"/>
              <a:ext cx="336600" cy="504000"/>
            </p14:xfrm>
          </p:contentPart>
        </mc:Choice>
        <mc:Fallback xmlns="">
          <p:pic>
            <p:nvPicPr>
              <p:cNvPr id="48" name="Ink 47">
                <a:extLst>
                  <a:ext uri="{FF2B5EF4-FFF2-40B4-BE49-F238E27FC236}">
                    <a16:creationId xmlns:a16="http://schemas.microsoft.com/office/drawing/2014/main" id="{01EE9C39-5F9A-0AE4-FCAE-3B0517D7E1BD}"/>
                  </a:ext>
                </a:extLst>
              </p:cNvPr>
              <p:cNvPicPr/>
              <p:nvPr/>
            </p:nvPicPr>
            <p:blipFill>
              <a:blip r:embed="rId34"/>
              <a:stretch>
                <a:fillRect/>
              </a:stretch>
            </p:blipFill>
            <p:spPr>
              <a:xfrm>
                <a:off x="4906637" y="5017510"/>
                <a:ext cx="3542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2" name="Ink 71">
                <a:extLst>
                  <a:ext uri="{FF2B5EF4-FFF2-40B4-BE49-F238E27FC236}">
                    <a16:creationId xmlns:a16="http://schemas.microsoft.com/office/drawing/2014/main" id="{22F492CA-921D-F9CC-258B-F52F84A8FCE6}"/>
                  </a:ext>
                </a:extLst>
              </p14:cNvPr>
              <p14:cNvContentPartPr/>
              <p14:nvPr/>
            </p14:nvContentPartPr>
            <p14:xfrm>
              <a:off x="4934357" y="5296510"/>
              <a:ext cx="267480" cy="247320"/>
            </p14:xfrm>
          </p:contentPart>
        </mc:Choice>
        <mc:Fallback xmlns="">
          <p:pic>
            <p:nvPicPr>
              <p:cNvPr id="72" name="Ink 71">
                <a:extLst>
                  <a:ext uri="{FF2B5EF4-FFF2-40B4-BE49-F238E27FC236}">
                    <a16:creationId xmlns:a16="http://schemas.microsoft.com/office/drawing/2014/main" id="{22F492CA-921D-F9CC-258B-F52F84A8FCE6}"/>
                  </a:ext>
                </a:extLst>
              </p:cNvPr>
              <p:cNvPicPr/>
              <p:nvPr/>
            </p:nvPicPr>
            <p:blipFill>
              <a:blip r:embed="rId36"/>
              <a:stretch>
                <a:fillRect/>
              </a:stretch>
            </p:blipFill>
            <p:spPr>
              <a:xfrm>
                <a:off x="4880717" y="5188870"/>
                <a:ext cx="37512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3" name="Ink 72">
                <a:extLst>
                  <a:ext uri="{FF2B5EF4-FFF2-40B4-BE49-F238E27FC236}">
                    <a16:creationId xmlns:a16="http://schemas.microsoft.com/office/drawing/2014/main" id="{C4383ECD-B98E-C9E2-25E1-C2E94EABB2FD}"/>
                  </a:ext>
                </a:extLst>
              </p14:cNvPr>
              <p14:cNvContentPartPr/>
              <p14:nvPr/>
            </p14:nvContentPartPr>
            <p14:xfrm>
              <a:off x="5181317" y="5158270"/>
              <a:ext cx="132480" cy="114480"/>
            </p14:xfrm>
          </p:contentPart>
        </mc:Choice>
        <mc:Fallback xmlns="">
          <p:pic>
            <p:nvPicPr>
              <p:cNvPr id="73" name="Ink 72">
                <a:extLst>
                  <a:ext uri="{FF2B5EF4-FFF2-40B4-BE49-F238E27FC236}">
                    <a16:creationId xmlns:a16="http://schemas.microsoft.com/office/drawing/2014/main" id="{C4383ECD-B98E-C9E2-25E1-C2E94EABB2FD}"/>
                  </a:ext>
                </a:extLst>
              </p:cNvPr>
              <p:cNvPicPr/>
              <p:nvPr/>
            </p:nvPicPr>
            <p:blipFill>
              <a:blip r:embed="rId38"/>
              <a:stretch>
                <a:fillRect/>
              </a:stretch>
            </p:blipFill>
            <p:spPr>
              <a:xfrm>
                <a:off x="5127317" y="5050270"/>
                <a:ext cx="2401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4" name="Ink 73">
                <a:extLst>
                  <a:ext uri="{FF2B5EF4-FFF2-40B4-BE49-F238E27FC236}">
                    <a16:creationId xmlns:a16="http://schemas.microsoft.com/office/drawing/2014/main" id="{B5604B55-5C91-0BFF-55F9-033C9606CDEC}"/>
                  </a:ext>
                </a:extLst>
              </p14:cNvPr>
              <p14:cNvContentPartPr/>
              <p14:nvPr/>
            </p14:nvContentPartPr>
            <p14:xfrm>
              <a:off x="4991957" y="5296510"/>
              <a:ext cx="71640" cy="44640"/>
            </p14:xfrm>
          </p:contentPart>
        </mc:Choice>
        <mc:Fallback xmlns="">
          <p:pic>
            <p:nvPicPr>
              <p:cNvPr id="74" name="Ink 73">
                <a:extLst>
                  <a:ext uri="{FF2B5EF4-FFF2-40B4-BE49-F238E27FC236}">
                    <a16:creationId xmlns:a16="http://schemas.microsoft.com/office/drawing/2014/main" id="{B5604B55-5C91-0BFF-55F9-033C9606CDEC}"/>
                  </a:ext>
                </a:extLst>
              </p:cNvPr>
              <p:cNvPicPr/>
              <p:nvPr/>
            </p:nvPicPr>
            <p:blipFill>
              <a:blip r:embed="rId40"/>
              <a:stretch>
                <a:fillRect/>
              </a:stretch>
            </p:blipFill>
            <p:spPr>
              <a:xfrm>
                <a:off x="4938317" y="5188870"/>
                <a:ext cx="179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5" name="Ink 74">
                <a:extLst>
                  <a:ext uri="{FF2B5EF4-FFF2-40B4-BE49-F238E27FC236}">
                    <a16:creationId xmlns:a16="http://schemas.microsoft.com/office/drawing/2014/main" id="{7D59C783-FE8F-34A5-706B-899F3D3C2942}"/>
                  </a:ext>
                </a:extLst>
              </p14:cNvPr>
              <p14:cNvContentPartPr/>
              <p14:nvPr/>
            </p14:nvContentPartPr>
            <p14:xfrm>
              <a:off x="4959917" y="5330710"/>
              <a:ext cx="360" cy="360"/>
            </p14:xfrm>
          </p:contentPart>
        </mc:Choice>
        <mc:Fallback xmlns="">
          <p:pic>
            <p:nvPicPr>
              <p:cNvPr id="75" name="Ink 74">
                <a:extLst>
                  <a:ext uri="{FF2B5EF4-FFF2-40B4-BE49-F238E27FC236}">
                    <a16:creationId xmlns:a16="http://schemas.microsoft.com/office/drawing/2014/main" id="{7D59C783-FE8F-34A5-706B-899F3D3C2942}"/>
                  </a:ext>
                </a:extLst>
              </p:cNvPr>
              <p:cNvPicPr/>
              <p:nvPr/>
            </p:nvPicPr>
            <p:blipFill>
              <a:blip r:embed="rId8"/>
              <a:stretch>
                <a:fillRect/>
              </a:stretch>
            </p:blipFill>
            <p:spPr>
              <a:xfrm>
                <a:off x="4905917" y="5223070"/>
                <a:ext cx="108000" cy="216000"/>
              </a:xfrm>
              <a:prstGeom prst="rect">
                <a:avLst/>
              </a:prstGeom>
            </p:spPr>
          </p:pic>
        </mc:Fallback>
      </mc:AlternateContent>
      <p:pic>
        <p:nvPicPr>
          <p:cNvPr id="82" name="Picture 81">
            <a:extLst>
              <a:ext uri="{FF2B5EF4-FFF2-40B4-BE49-F238E27FC236}">
                <a16:creationId xmlns:a16="http://schemas.microsoft.com/office/drawing/2014/main" id="{E028C6F9-A695-4798-BD5D-50D541B3CE81}"/>
              </a:ext>
            </a:extLst>
          </p:cNvPr>
          <p:cNvPicPr>
            <a:picLocks noChangeAspect="1"/>
          </p:cNvPicPr>
          <p:nvPr/>
        </p:nvPicPr>
        <p:blipFill rotWithShape="1">
          <a:blip r:embed="rId42">
            <a:extLst>
              <a:ext uri="{28A0092B-C50C-407E-A947-70E740481C1C}">
                <a14:useLocalDpi xmlns:a14="http://schemas.microsoft.com/office/drawing/2010/main" val="0"/>
              </a:ext>
            </a:extLst>
          </a:blip>
          <a:srcRect l="-2228" t="23350" r="2227" b="15983"/>
          <a:stretch/>
        </p:blipFill>
        <p:spPr>
          <a:xfrm>
            <a:off x="-76446" y="-1"/>
            <a:ext cx="12669046" cy="7364361"/>
          </a:xfrm>
          <a:prstGeom prst="rect">
            <a:avLst/>
          </a:prstGeom>
        </p:spPr>
      </p:pic>
    </p:spTree>
    <p:extLst>
      <p:ext uri="{BB962C8B-B14F-4D97-AF65-F5344CB8AC3E}">
        <p14:creationId xmlns:p14="http://schemas.microsoft.com/office/powerpoint/2010/main" val="308978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0" y="-55400"/>
            <a:ext cx="12192000" cy="882907"/>
          </a:xfrm>
        </p:spPr>
        <p:txBody>
          <a:bodyPr/>
          <a:lstStyle/>
          <a:p>
            <a:pPr algn="ctr"/>
            <a:r>
              <a:rPr lang="en-US" sz="4800" dirty="0" err="1"/>
              <a:t>Qu’est-ce</a:t>
            </a:r>
            <a:r>
              <a:rPr lang="en-US" sz="4800" dirty="0"/>
              <a:t> </a:t>
            </a:r>
            <a:r>
              <a:rPr lang="en-US" sz="4800" dirty="0" err="1"/>
              <a:t>qu’une</a:t>
            </a:r>
            <a:r>
              <a:rPr lang="en-US" sz="4800" dirty="0"/>
              <a:t> information ?</a:t>
            </a:r>
          </a:p>
        </p:txBody>
      </p:sp>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2"/>
          </p:nvPr>
        </p:nvSpPr>
        <p:spPr/>
        <p:txBody>
          <a:bodyPr/>
          <a:lstStyle/>
          <a:p>
            <a:r>
              <a:rPr lang="en-US" dirty="0"/>
              <a:t>PAGE </a:t>
            </a:r>
            <a:fld id="{4A9B5881-4007-4345-955A-79C2656F0C49}" type="slidenum">
              <a:rPr lang="en-US" smtClean="0"/>
              <a:pPr/>
              <a:t>7</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8A6AA04-4AD6-510E-5219-264109596947}"/>
              </a:ext>
            </a:extLst>
          </p:cNvPr>
          <p:cNvSpPr/>
          <p:nvPr/>
        </p:nvSpPr>
        <p:spPr>
          <a:xfrm>
            <a:off x="1" y="772107"/>
            <a:ext cx="12192000" cy="1014287"/>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fr-FR" sz="3200" dirty="0">
                <a:solidFill>
                  <a:schemeClr val="bg1"/>
                </a:solidFill>
              </a:rPr>
              <a:t>Parlons maintenant de ce qu’est une </a:t>
            </a:r>
            <a:r>
              <a:rPr lang="fr-FR" sz="3200" dirty="0">
                <a:solidFill>
                  <a:srgbClr val="FFFF00"/>
                </a:solidFill>
              </a:rPr>
              <a:t>information</a:t>
            </a:r>
            <a:r>
              <a:rPr lang="fr-FR" sz="3200" dirty="0">
                <a:solidFill>
                  <a:schemeClr val="bg1"/>
                </a:solidFill>
              </a:rPr>
              <a:t>. Il faut distinguer 3 concepts : celui de</a:t>
            </a:r>
            <a:r>
              <a:rPr lang="fr-FR" sz="3200" dirty="0">
                <a:solidFill>
                  <a:srgbClr val="FFFF00"/>
                </a:solidFill>
              </a:rPr>
              <a:t> données</a:t>
            </a:r>
            <a:r>
              <a:rPr lang="fr-FR" sz="3200" dirty="0">
                <a:solidFill>
                  <a:schemeClr val="bg1"/>
                </a:solidFill>
              </a:rPr>
              <a:t>, </a:t>
            </a:r>
            <a:r>
              <a:rPr lang="fr-FR" sz="3200" dirty="0">
                <a:solidFill>
                  <a:srgbClr val="FFFF00"/>
                </a:solidFill>
              </a:rPr>
              <a:t>information</a:t>
            </a:r>
            <a:r>
              <a:rPr lang="fr-FR" sz="3200" dirty="0">
                <a:solidFill>
                  <a:schemeClr val="bg1"/>
                </a:solidFill>
              </a:rPr>
              <a:t> et </a:t>
            </a:r>
            <a:r>
              <a:rPr lang="fr-FR" sz="3200" dirty="0">
                <a:solidFill>
                  <a:srgbClr val="FFFF00"/>
                </a:solidFill>
              </a:rPr>
              <a:t>connaissance</a:t>
            </a:r>
            <a:r>
              <a:rPr lang="fr-FR" sz="3200" dirty="0">
                <a:solidFill>
                  <a:schemeClr val="bg1"/>
                </a:solidFill>
              </a:rPr>
              <a:t>. </a:t>
            </a:r>
            <a:endParaRPr lang="en-IN" sz="3200" dirty="0">
              <a:solidFill>
                <a:schemeClr val="bg1"/>
              </a:solidFill>
            </a:endParaRPr>
          </a:p>
        </p:txBody>
      </p:sp>
      <p:sp>
        <p:nvSpPr>
          <p:cNvPr id="7" name="TextBox 6">
            <a:extLst>
              <a:ext uri="{FF2B5EF4-FFF2-40B4-BE49-F238E27FC236}">
                <a16:creationId xmlns:a16="http://schemas.microsoft.com/office/drawing/2014/main" id="{967B7D46-F311-E1A2-D60D-B712C770986B}"/>
              </a:ext>
            </a:extLst>
          </p:cNvPr>
          <p:cNvSpPr txBox="1"/>
          <p:nvPr/>
        </p:nvSpPr>
        <p:spPr>
          <a:xfrm>
            <a:off x="0" y="2270050"/>
            <a:ext cx="12192000" cy="3046988"/>
          </a:xfrm>
          <a:prstGeom prst="rect">
            <a:avLst/>
          </a:prstGeom>
          <a:noFill/>
        </p:spPr>
        <p:txBody>
          <a:bodyPr wrap="square" rtlCol="0">
            <a:spAutoFit/>
          </a:bodyPr>
          <a:lstStyle/>
          <a:p>
            <a:r>
              <a:rPr lang="fr-FR" sz="3200" dirty="0">
                <a:solidFill>
                  <a:schemeClr val="bg1"/>
                </a:solidFill>
              </a:rPr>
              <a:t>A notre époque, nous produisons de plus en plus de données : 90% des données disponibles dans le monde ont été crée ces 2 dernières années. Les données sont omniprésentes dans notre quotidien : chaque minute dans le monde, on crée près de 15 millions de textos, 3,4 millions de recherche sur Google, 600 pages sur </a:t>
            </a:r>
            <a:r>
              <a:rPr lang="fr-FR" sz="3200" dirty="0" err="1">
                <a:solidFill>
                  <a:schemeClr val="bg1"/>
                </a:solidFill>
              </a:rPr>
              <a:t>wikipedia</a:t>
            </a:r>
            <a:r>
              <a:rPr lang="fr-FR" sz="3200" dirty="0">
                <a:solidFill>
                  <a:schemeClr val="bg1"/>
                </a:solidFill>
              </a:rPr>
              <a:t>… bref environ 30 000 Giga octets de données par seconde.</a:t>
            </a:r>
            <a:endParaRPr lang="en-IN" sz="3200" dirty="0">
              <a:solidFill>
                <a:schemeClr val="bg1"/>
              </a:solidFill>
            </a:endParaRPr>
          </a:p>
        </p:txBody>
      </p:sp>
    </p:spTree>
    <p:extLst>
      <p:ext uri="{BB962C8B-B14F-4D97-AF65-F5344CB8AC3E}">
        <p14:creationId xmlns:p14="http://schemas.microsoft.com/office/powerpoint/2010/main" val="387980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730C-96F8-278C-1EB3-32DD14F24DE3}"/>
              </a:ext>
            </a:extLst>
          </p:cNvPr>
          <p:cNvSpPr>
            <a:spLocks noGrp="1"/>
          </p:cNvSpPr>
          <p:nvPr>
            <p:ph type="title"/>
          </p:nvPr>
        </p:nvSpPr>
        <p:spPr>
          <a:xfrm>
            <a:off x="44245" y="942821"/>
            <a:ext cx="12103510" cy="2852737"/>
          </a:xfrm>
        </p:spPr>
        <p:txBody>
          <a:bodyPr>
            <a:noAutofit/>
          </a:bodyPr>
          <a:lstStyle/>
          <a:p>
            <a:r>
              <a:rPr lang="fr-FR" sz="4400" dirty="0"/>
              <a:t>Ces données sont des </a:t>
            </a:r>
            <a:r>
              <a:rPr lang="fr-FR" sz="4400" dirty="0">
                <a:solidFill>
                  <a:srgbClr val="FFFF00"/>
                </a:solidFill>
              </a:rPr>
              <a:t>faits bruts</a:t>
            </a:r>
            <a:r>
              <a:rPr lang="fr-FR" sz="4400" dirty="0"/>
              <a:t>, comme le matricule d’un employé, la référence d’un produit ou encore le numéro de série d’une pièce. </a:t>
            </a:r>
            <a:r>
              <a:rPr lang="fr-FR" sz="4400" dirty="0">
                <a:solidFill>
                  <a:srgbClr val="FFFF00"/>
                </a:solidFill>
              </a:rPr>
              <a:t>Une donnée</a:t>
            </a:r>
            <a:r>
              <a:rPr lang="fr-FR" sz="4400" dirty="0"/>
              <a:t> peut être </a:t>
            </a:r>
            <a:r>
              <a:rPr lang="fr-FR" sz="4400" dirty="0">
                <a:solidFill>
                  <a:srgbClr val="FFFF00"/>
                </a:solidFill>
              </a:rPr>
              <a:t>alpha numérique</a:t>
            </a:r>
            <a:r>
              <a:rPr lang="fr-FR" sz="4400" dirty="0"/>
              <a:t> (nombre, lettres, caractères spéciaux), de l’audio, des images ou encore de la vidéo.</a:t>
            </a:r>
            <a:endParaRPr lang="en-IN" sz="4400" dirty="0"/>
          </a:p>
        </p:txBody>
      </p:sp>
      <p:sp>
        <p:nvSpPr>
          <p:cNvPr id="4" name="Slide Number Placeholder 3">
            <a:extLst>
              <a:ext uri="{FF2B5EF4-FFF2-40B4-BE49-F238E27FC236}">
                <a16:creationId xmlns:a16="http://schemas.microsoft.com/office/drawing/2014/main" id="{12304579-5338-C595-0FBA-3BBF3D8CC139}"/>
              </a:ext>
            </a:extLst>
          </p:cNvPr>
          <p:cNvSpPr>
            <a:spLocks noGrp="1"/>
          </p:cNvSpPr>
          <p:nvPr>
            <p:ph type="sldNum" sz="quarter" idx="12"/>
          </p:nvPr>
        </p:nvSpPr>
        <p:spPr/>
        <p:txBody>
          <a:bodyPr/>
          <a:lstStyle/>
          <a:p>
            <a:r>
              <a:rPr lang="en-US"/>
              <a:t>PAGE </a:t>
            </a:r>
            <a:fld id="{4A9B5881-4007-4345-955A-79C2656F0C49}" type="slidenum">
              <a:rPr lang="en-US" smtClean="0"/>
              <a:pPr/>
              <a:t>8</a:t>
            </a:fld>
            <a:endParaRPr lang="en-US" dirty="0"/>
          </a:p>
        </p:txBody>
      </p:sp>
      <p:sp>
        <p:nvSpPr>
          <p:cNvPr id="6" name="TextBox 5">
            <a:extLst>
              <a:ext uri="{FF2B5EF4-FFF2-40B4-BE49-F238E27FC236}">
                <a16:creationId xmlns:a16="http://schemas.microsoft.com/office/drawing/2014/main" id="{8F83DEAB-3DFB-5140-9C29-6B763AA80A9D}"/>
              </a:ext>
            </a:extLst>
          </p:cNvPr>
          <p:cNvSpPr txBox="1"/>
          <p:nvPr/>
        </p:nvSpPr>
        <p:spPr>
          <a:xfrm>
            <a:off x="0" y="3806930"/>
            <a:ext cx="12029767" cy="2554545"/>
          </a:xfrm>
          <a:prstGeom prst="rect">
            <a:avLst/>
          </a:prstGeom>
          <a:noFill/>
        </p:spPr>
        <p:txBody>
          <a:bodyPr wrap="square">
            <a:spAutoFit/>
          </a:bodyPr>
          <a:lstStyle/>
          <a:p>
            <a:r>
              <a:rPr lang="en-IN" sz="4000" dirty="0" err="1">
                <a:solidFill>
                  <a:schemeClr val="bg1"/>
                </a:solidFill>
              </a:rPr>
              <a:t>Ces</a:t>
            </a:r>
            <a:r>
              <a:rPr lang="en-IN" sz="4000" dirty="0">
                <a:solidFill>
                  <a:schemeClr val="bg1"/>
                </a:solidFill>
              </a:rPr>
              <a:t> données </a:t>
            </a:r>
            <a:r>
              <a:rPr lang="en-IN" sz="4000" dirty="0" err="1">
                <a:solidFill>
                  <a:schemeClr val="bg1"/>
                </a:solidFill>
              </a:rPr>
              <a:t>sont</a:t>
            </a:r>
            <a:r>
              <a:rPr lang="en-IN" sz="4000" dirty="0">
                <a:solidFill>
                  <a:schemeClr val="bg1"/>
                </a:solidFill>
              </a:rPr>
              <a:t> </a:t>
            </a:r>
            <a:r>
              <a:rPr lang="en-IN" sz="4000" dirty="0" err="1">
                <a:solidFill>
                  <a:schemeClr val="bg1"/>
                </a:solidFill>
              </a:rPr>
              <a:t>stockées</a:t>
            </a:r>
            <a:r>
              <a:rPr lang="en-IN" sz="4000" dirty="0">
                <a:solidFill>
                  <a:schemeClr val="bg1"/>
                </a:solidFill>
              </a:rPr>
              <a:t> dans des bases de données, on </a:t>
            </a:r>
            <a:r>
              <a:rPr lang="en-IN" sz="4000" dirty="0" err="1">
                <a:solidFill>
                  <a:schemeClr val="bg1"/>
                </a:solidFill>
              </a:rPr>
              <a:t>parlera</a:t>
            </a:r>
            <a:r>
              <a:rPr lang="en-IN" sz="4000" dirty="0">
                <a:solidFill>
                  <a:schemeClr val="bg1"/>
                </a:solidFill>
              </a:rPr>
              <a:t> de </a:t>
            </a:r>
            <a:r>
              <a:rPr lang="en-IN" sz="4000" dirty="0">
                <a:solidFill>
                  <a:srgbClr val="FFC000"/>
                </a:solidFill>
              </a:rPr>
              <a:t>database</a:t>
            </a:r>
            <a:r>
              <a:rPr lang="en-IN" sz="4000" dirty="0">
                <a:solidFill>
                  <a:schemeClr val="bg1"/>
                </a:solidFill>
              </a:rPr>
              <a:t>.</a:t>
            </a:r>
          </a:p>
          <a:p>
            <a:r>
              <a:rPr lang="en-IN" sz="4000" dirty="0" err="1">
                <a:solidFill>
                  <a:schemeClr val="bg1"/>
                </a:solidFill>
              </a:rPr>
              <a:t>Elles</a:t>
            </a:r>
            <a:r>
              <a:rPr lang="en-IN" sz="4000" dirty="0">
                <a:solidFill>
                  <a:schemeClr val="bg1"/>
                </a:solidFill>
              </a:rPr>
              <a:t> </a:t>
            </a:r>
            <a:r>
              <a:rPr lang="en-IN" sz="4000" dirty="0" err="1">
                <a:solidFill>
                  <a:schemeClr val="bg1"/>
                </a:solidFill>
              </a:rPr>
              <a:t>sont</a:t>
            </a:r>
            <a:r>
              <a:rPr lang="en-IN" sz="4000" dirty="0">
                <a:solidFill>
                  <a:schemeClr val="bg1"/>
                </a:solidFill>
              </a:rPr>
              <a:t> ensuite </a:t>
            </a:r>
            <a:r>
              <a:rPr lang="en-IN" sz="4000" dirty="0" err="1">
                <a:solidFill>
                  <a:srgbClr val="FFC000"/>
                </a:solidFill>
              </a:rPr>
              <a:t>modélisées</a:t>
            </a:r>
            <a:r>
              <a:rPr lang="en-IN" sz="4000" dirty="0">
                <a:solidFill>
                  <a:schemeClr val="bg1"/>
                </a:solidFill>
              </a:rPr>
              <a:t>, </a:t>
            </a:r>
            <a:r>
              <a:rPr lang="en-IN" sz="4000" dirty="0" err="1">
                <a:solidFill>
                  <a:schemeClr val="bg1"/>
                </a:solidFill>
              </a:rPr>
              <a:t>c’est</a:t>
            </a:r>
            <a:r>
              <a:rPr lang="en-IN" sz="4000" dirty="0">
                <a:solidFill>
                  <a:schemeClr val="bg1"/>
                </a:solidFill>
              </a:rPr>
              <a:t> à dire </a:t>
            </a:r>
            <a:r>
              <a:rPr lang="en-IN" sz="4000" dirty="0" err="1">
                <a:solidFill>
                  <a:schemeClr val="bg1"/>
                </a:solidFill>
              </a:rPr>
              <a:t>organisées</a:t>
            </a:r>
            <a:r>
              <a:rPr lang="en-IN" sz="4000" dirty="0">
                <a:solidFill>
                  <a:schemeClr val="bg1"/>
                </a:solidFill>
              </a:rPr>
              <a:t> et </a:t>
            </a:r>
            <a:r>
              <a:rPr lang="en-IN" sz="4000" dirty="0" err="1">
                <a:solidFill>
                  <a:schemeClr val="bg1"/>
                </a:solidFill>
              </a:rPr>
              <a:t>structurées</a:t>
            </a:r>
            <a:r>
              <a:rPr lang="en-IN" sz="4000" dirty="0">
                <a:solidFill>
                  <a:schemeClr val="bg1"/>
                </a:solidFill>
              </a:rPr>
              <a:t> pour </a:t>
            </a:r>
            <a:r>
              <a:rPr lang="en-IN" sz="4000" dirty="0" err="1">
                <a:solidFill>
                  <a:schemeClr val="bg1"/>
                </a:solidFill>
              </a:rPr>
              <a:t>créer</a:t>
            </a:r>
            <a:r>
              <a:rPr lang="en-IN" sz="4000" dirty="0">
                <a:solidFill>
                  <a:schemeClr val="bg1"/>
                </a:solidFill>
              </a:rPr>
              <a:t> de </a:t>
            </a:r>
            <a:r>
              <a:rPr lang="en-IN" sz="4000" dirty="0" err="1">
                <a:solidFill>
                  <a:srgbClr val="FFC000"/>
                </a:solidFill>
              </a:rPr>
              <a:t>l’information</a:t>
            </a:r>
            <a:r>
              <a:rPr lang="en-IN" sz="4000" dirty="0">
                <a:solidFill>
                  <a:schemeClr val="bg1"/>
                </a:solidFill>
              </a:rPr>
              <a:t>.</a:t>
            </a:r>
          </a:p>
        </p:txBody>
      </p:sp>
    </p:spTree>
    <p:extLst>
      <p:ext uri="{BB962C8B-B14F-4D97-AF65-F5344CB8AC3E}">
        <p14:creationId xmlns:p14="http://schemas.microsoft.com/office/powerpoint/2010/main" val="323199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7D9406-E2E7-3435-A4A0-01EB5D0F52DC}"/>
              </a:ext>
            </a:extLst>
          </p:cNvPr>
          <p:cNvSpPr>
            <a:spLocks noGrp="1"/>
          </p:cNvSpPr>
          <p:nvPr>
            <p:ph type="sldNum" sz="quarter" idx="12"/>
          </p:nvPr>
        </p:nvSpPr>
        <p:spPr/>
        <p:txBody>
          <a:bodyPr/>
          <a:lstStyle/>
          <a:p>
            <a:r>
              <a:rPr lang="en-US"/>
              <a:t>PAGE </a:t>
            </a:r>
            <a:fld id="{4A9B5881-4007-4345-955A-79C2656F0C49}" type="slidenum">
              <a:rPr lang="en-US" smtClean="0"/>
              <a:pPr/>
              <a:t>9</a:t>
            </a:fld>
            <a:endParaRPr lang="en-US" dirty="0"/>
          </a:p>
        </p:txBody>
      </p:sp>
      <p:sp>
        <p:nvSpPr>
          <p:cNvPr id="4" name="TextBox 3">
            <a:extLst>
              <a:ext uri="{FF2B5EF4-FFF2-40B4-BE49-F238E27FC236}">
                <a16:creationId xmlns:a16="http://schemas.microsoft.com/office/drawing/2014/main" id="{15F05D04-1CF5-1733-C7BE-0C777D559B18}"/>
              </a:ext>
            </a:extLst>
          </p:cNvPr>
          <p:cNvSpPr txBox="1"/>
          <p:nvPr/>
        </p:nvSpPr>
        <p:spPr>
          <a:xfrm>
            <a:off x="0" y="136525"/>
            <a:ext cx="12192000" cy="2246769"/>
          </a:xfrm>
          <a:prstGeom prst="rect">
            <a:avLst/>
          </a:prstGeom>
          <a:noFill/>
        </p:spPr>
        <p:txBody>
          <a:bodyPr wrap="square">
            <a:spAutoFit/>
          </a:bodyPr>
          <a:lstStyle/>
          <a:p>
            <a:r>
              <a:rPr lang="en-IN" sz="2800" dirty="0" err="1">
                <a:solidFill>
                  <a:srgbClr val="FFFF00"/>
                </a:solidFill>
              </a:rPr>
              <a:t>L’information</a:t>
            </a:r>
            <a:r>
              <a:rPr lang="en-IN" sz="2800" dirty="0">
                <a:solidFill>
                  <a:schemeClr val="bg1"/>
                </a:solidFill>
              </a:rPr>
              <a:t> </a:t>
            </a:r>
            <a:r>
              <a:rPr lang="en-IN" sz="2800" dirty="0" err="1">
                <a:solidFill>
                  <a:schemeClr val="bg1"/>
                </a:solidFill>
              </a:rPr>
              <a:t>est</a:t>
            </a:r>
            <a:r>
              <a:rPr lang="en-IN" sz="2800" dirty="0">
                <a:solidFill>
                  <a:schemeClr val="bg1"/>
                </a:solidFill>
              </a:rPr>
              <a:t> </a:t>
            </a:r>
            <a:r>
              <a:rPr lang="en-IN" sz="2800" dirty="0" err="1">
                <a:solidFill>
                  <a:schemeClr val="bg1"/>
                </a:solidFill>
              </a:rPr>
              <a:t>donc</a:t>
            </a:r>
            <a:r>
              <a:rPr lang="en-IN" sz="2800" dirty="0">
                <a:solidFill>
                  <a:schemeClr val="bg1"/>
                </a:solidFill>
              </a:rPr>
              <a:t> la </a:t>
            </a:r>
            <a:r>
              <a:rPr lang="en-IN" sz="2800" dirty="0" err="1">
                <a:solidFill>
                  <a:schemeClr val="bg1"/>
                </a:solidFill>
              </a:rPr>
              <a:t>conséquence</a:t>
            </a:r>
            <a:r>
              <a:rPr lang="en-IN" sz="2800" dirty="0">
                <a:solidFill>
                  <a:schemeClr val="bg1"/>
                </a:solidFill>
              </a:rPr>
              <a:t> </a:t>
            </a:r>
            <a:r>
              <a:rPr lang="en-IN" sz="2800" dirty="0">
                <a:solidFill>
                  <a:srgbClr val="FFFF00"/>
                </a:solidFill>
              </a:rPr>
              <a:t>d’un processus</a:t>
            </a:r>
            <a:r>
              <a:rPr lang="en-IN" sz="2800" dirty="0">
                <a:solidFill>
                  <a:schemeClr val="bg1"/>
                </a:solidFill>
              </a:rPr>
              <a:t>. On y </a:t>
            </a:r>
            <a:r>
              <a:rPr lang="en-IN" sz="2800" dirty="0" err="1">
                <a:solidFill>
                  <a:schemeClr val="bg1"/>
                </a:solidFill>
              </a:rPr>
              <a:t>trouvera</a:t>
            </a:r>
            <a:r>
              <a:rPr lang="en-IN" sz="2800" dirty="0">
                <a:solidFill>
                  <a:schemeClr val="bg1"/>
                </a:solidFill>
              </a:rPr>
              <a:t> par </a:t>
            </a:r>
            <a:r>
              <a:rPr lang="en-IN" sz="2800" dirty="0" err="1">
                <a:solidFill>
                  <a:schemeClr val="bg1"/>
                </a:solidFill>
              </a:rPr>
              <a:t>exemple</a:t>
            </a:r>
            <a:r>
              <a:rPr lang="en-IN" sz="2800" dirty="0">
                <a:solidFill>
                  <a:schemeClr val="bg1"/>
                </a:solidFill>
              </a:rPr>
              <a:t>, la </a:t>
            </a:r>
            <a:r>
              <a:rPr lang="en-IN" sz="2800" dirty="0" err="1">
                <a:solidFill>
                  <a:schemeClr val="bg1"/>
                </a:solidFill>
              </a:rPr>
              <a:t>liste</a:t>
            </a:r>
            <a:r>
              <a:rPr lang="en-IN" sz="2800" dirty="0">
                <a:solidFill>
                  <a:schemeClr val="bg1"/>
                </a:solidFill>
              </a:rPr>
              <a:t> des </a:t>
            </a:r>
            <a:r>
              <a:rPr lang="en-IN" sz="2800" dirty="0" err="1">
                <a:solidFill>
                  <a:schemeClr val="bg1"/>
                </a:solidFill>
              </a:rPr>
              <a:t>etudients</a:t>
            </a:r>
            <a:r>
              <a:rPr lang="en-IN" sz="2800" dirty="0">
                <a:solidFill>
                  <a:schemeClr val="bg1"/>
                </a:solidFill>
              </a:rPr>
              <a:t>, la </a:t>
            </a:r>
            <a:r>
              <a:rPr lang="en-IN" sz="2800" dirty="0" err="1">
                <a:solidFill>
                  <a:schemeClr val="bg1"/>
                </a:solidFill>
              </a:rPr>
              <a:t>liste</a:t>
            </a:r>
            <a:r>
              <a:rPr lang="en-IN" sz="2800" dirty="0">
                <a:solidFill>
                  <a:schemeClr val="bg1"/>
                </a:solidFill>
              </a:rPr>
              <a:t> des </a:t>
            </a:r>
            <a:r>
              <a:rPr lang="en-IN" sz="2800" dirty="0" err="1">
                <a:solidFill>
                  <a:schemeClr val="bg1"/>
                </a:solidFill>
              </a:rPr>
              <a:t>produits</a:t>
            </a:r>
            <a:r>
              <a:rPr lang="en-IN" sz="2800" dirty="0">
                <a:solidFill>
                  <a:schemeClr val="bg1"/>
                </a:solidFill>
              </a:rPr>
              <a:t> </a:t>
            </a:r>
            <a:r>
              <a:rPr lang="en-IN" sz="2800" dirty="0" err="1">
                <a:solidFill>
                  <a:schemeClr val="bg1"/>
                </a:solidFill>
              </a:rPr>
              <a:t>ou</a:t>
            </a:r>
            <a:r>
              <a:rPr lang="en-IN" sz="2800" dirty="0">
                <a:solidFill>
                  <a:schemeClr val="bg1"/>
                </a:solidFill>
              </a:rPr>
              <a:t> encore la </a:t>
            </a:r>
            <a:r>
              <a:rPr lang="en-IN" sz="2800" dirty="0" err="1">
                <a:solidFill>
                  <a:schemeClr val="bg1"/>
                </a:solidFill>
              </a:rPr>
              <a:t>liste</a:t>
            </a:r>
            <a:r>
              <a:rPr lang="en-IN" sz="2800" dirty="0">
                <a:solidFill>
                  <a:schemeClr val="bg1"/>
                </a:solidFill>
              </a:rPr>
              <a:t> des matières premières </a:t>
            </a:r>
            <a:r>
              <a:rPr lang="en-IN" sz="2800" dirty="0" err="1">
                <a:solidFill>
                  <a:schemeClr val="bg1"/>
                </a:solidFill>
              </a:rPr>
              <a:t>sont</a:t>
            </a:r>
            <a:r>
              <a:rPr lang="en-IN" sz="2800" dirty="0">
                <a:solidFill>
                  <a:schemeClr val="bg1"/>
                </a:solidFill>
              </a:rPr>
              <a:t> des </a:t>
            </a:r>
            <a:r>
              <a:rPr lang="en-IN" sz="2800" dirty="0" err="1">
                <a:solidFill>
                  <a:schemeClr val="bg1"/>
                </a:solidFill>
              </a:rPr>
              <a:t>informations</a:t>
            </a:r>
            <a:r>
              <a:rPr lang="en-IN" sz="2800" dirty="0">
                <a:solidFill>
                  <a:schemeClr val="bg1"/>
                </a:solidFill>
              </a:rPr>
              <a:t> </a:t>
            </a:r>
            <a:r>
              <a:rPr lang="en-IN" sz="2800" dirty="0" err="1">
                <a:solidFill>
                  <a:schemeClr val="bg1"/>
                </a:solidFill>
              </a:rPr>
              <a:t>cruciales</a:t>
            </a:r>
            <a:r>
              <a:rPr lang="en-IN" sz="2800" dirty="0">
                <a:solidFill>
                  <a:schemeClr val="bg1"/>
                </a:solidFill>
              </a:rPr>
              <a:t> pour les </a:t>
            </a:r>
            <a:r>
              <a:rPr lang="en-IN" sz="2800" dirty="0" err="1">
                <a:solidFill>
                  <a:schemeClr val="bg1"/>
                </a:solidFill>
              </a:rPr>
              <a:t>etablissements</a:t>
            </a:r>
            <a:r>
              <a:rPr lang="en-IN" sz="2800" dirty="0">
                <a:solidFill>
                  <a:schemeClr val="bg1"/>
                </a:solidFill>
              </a:rPr>
              <a:t>. Ceci </a:t>
            </a:r>
            <a:r>
              <a:rPr lang="en-IN" sz="2800" dirty="0" err="1">
                <a:solidFill>
                  <a:schemeClr val="bg1"/>
                </a:solidFill>
              </a:rPr>
              <a:t>est</a:t>
            </a:r>
            <a:r>
              <a:rPr lang="en-IN" sz="2800" dirty="0">
                <a:solidFill>
                  <a:schemeClr val="bg1"/>
                </a:solidFill>
              </a:rPr>
              <a:t> </a:t>
            </a:r>
            <a:r>
              <a:rPr lang="en-IN" sz="2800" dirty="0" err="1">
                <a:solidFill>
                  <a:schemeClr val="bg1"/>
                </a:solidFill>
              </a:rPr>
              <a:t>clé</a:t>
            </a:r>
            <a:r>
              <a:rPr lang="en-IN" sz="2800" dirty="0">
                <a:solidFill>
                  <a:schemeClr val="bg1"/>
                </a:solidFill>
              </a:rPr>
              <a:t> car </a:t>
            </a:r>
            <a:r>
              <a:rPr lang="en-IN" sz="2800" dirty="0" err="1">
                <a:solidFill>
                  <a:schemeClr val="bg1"/>
                </a:solidFill>
              </a:rPr>
              <a:t>c’est</a:t>
            </a:r>
            <a:r>
              <a:rPr lang="en-IN" sz="2800" dirty="0">
                <a:solidFill>
                  <a:schemeClr val="bg1"/>
                </a:solidFill>
              </a:rPr>
              <a:t> un des </a:t>
            </a:r>
            <a:r>
              <a:rPr lang="en-IN" sz="2800" dirty="0" err="1">
                <a:solidFill>
                  <a:schemeClr val="bg1"/>
                </a:solidFill>
              </a:rPr>
              <a:t>fondements</a:t>
            </a:r>
            <a:r>
              <a:rPr lang="en-IN" sz="2800" dirty="0">
                <a:solidFill>
                  <a:schemeClr val="bg1"/>
                </a:solidFill>
              </a:rPr>
              <a:t> pour que les </a:t>
            </a:r>
            <a:r>
              <a:rPr lang="en-IN" sz="2800" dirty="0" err="1">
                <a:solidFill>
                  <a:schemeClr val="bg1"/>
                </a:solidFill>
              </a:rPr>
              <a:t>systèmes</a:t>
            </a:r>
            <a:r>
              <a:rPr lang="en-IN" sz="2800" dirty="0">
                <a:solidFill>
                  <a:schemeClr val="bg1"/>
                </a:solidFill>
              </a:rPr>
              <a:t> </a:t>
            </a:r>
            <a:r>
              <a:rPr lang="en-IN" sz="2800" dirty="0" err="1">
                <a:solidFill>
                  <a:schemeClr val="bg1"/>
                </a:solidFill>
              </a:rPr>
              <a:t>d’information</a:t>
            </a:r>
            <a:r>
              <a:rPr lang="en-IN" sz="2800" dirty="0">
                <a:solidFill>
                  <a:schemeClr val="bg1"/>
                </a:solidFill>
              </a:rPr>
              <a:t> </a:t>
            </a:r>
            <a:r>
              <a:rPr lang="en-IN" sz="2800" dirty="0" err="1">
                <a:solidFill>
                  <a:schemeClr val="bg1"/>
                </a:solidFill>
              </a:rPr>
              <a:t>aident</a:t>
            </a:r>
            <a:r>
              <a:rPr lang="en-IN" sz="2800" dirty="0">
                <a:solidFill>
                  <a:schemeClr val="bg1"/>
                </a:solidFill>
              </a:rPr>
              <a:t> les </a:t>
            </a:r>
            <a:r>
              <a:rPr lang="en-IN" sz="2800" dirty="0" err="1">
                <a:solidFill>
                  <a:schemeClr val="bg1"/>
                </a:solidFill>
              </a:rPr>
              <a:t>collaborateurs</a:t>
            </a:r>
            <a:r>
              <a:rPr lang="en-IN" sz="2800" dirty="0">
                <a:solidFill>
                  <a:schemeClr val="bg1"/>
                </a:solidFill>
              </a:rPr>
              <a:t> à prendre des </a:t>
            </a:r>
            <a:r>
              <a:rPr lang="en-IN" sz="2800" dirty="0" err="1">
                <a:solidFill>
                  <a:schemeClr val="bg1"/>
                </a:solidFill>
              </a:rPr>
              <a:t>décisions</a:t>
            </a:r>
            <a:r>
              <a:rPr lang="en-IN" sz="2800" dirty="0">
                <a:solidFill>
                  <a:schemeClr val="bg1"/>
                </a:solidFill>
              </a:rPr>
              <a:t>.</a:t>
            </a:r>
          </a:p>
        </p:txBody>
      </p:sp>
      <p:sp>
        <p:nvSpPr>
          <p:cNvPr id="6" name="TextBox 5">
            <a:extLst>
              <a:ext uri="{FF2B5EF4-FFF2-40B4-BE49-F238E27FC236}">
                <a16:creationId xmlns:a16="http://schemas.microsoft.com/office/drawing/2014/main" id="{390A731E-87E3-067B-BF98-B0530F9207DC}"/>
              </a:ext>
            </a:extLst>
          </p:cNvPr>
          <p:cNvSpPr txBox="1"/>
          <p:nvPr/>
        </p:nvSpPr>
        <p:spPr>
          <a:xfrm>
            <a:off x="0" y="3235750"/>
            <a:ext cx="12009748" cy="1815882"/>
          </a:xfrm>
          <a:prstGeom prst="rect">
            <a:avLst/>
          </a:prstGeom>
          <a:noFill/>
        </p:spPr>
        <p:txBody>
          <a:bodyPr wrap="square">
            <a:spAutoFit/>
          </a:bodyPr>
          <a:lstStyle/>
          <a:p>
            <a:r>
              <a:rPr lang="en-IN" sz="2800" dirty="0">
                <a:solidFill>
                  <a:schemeClr val="bg1"/>
                </a:solidFill>
              </a:rPr>
              <a:t>Pour </a:t>
            </a:r>
            <a:r>
              <a:rPr lang="en-IN" sz="2800" dirty="0" err="1">
                <a:solidFill>
                  <a:schemeClr val="bg1"/>
                </a:solidFill>
              </a:rPr>
              <a:t>aller</a:t>
            </a:r>
            <a:r>
              <a:rPr lang="en-IN" sz="2800" dirty="0">
                <a:solidFill>
                  <a:schemeClr val="bg1"/>
                </a:solidFill>
              </a:rPr>
              <a:t> plus loin, les </a:t>
            </a:r>
            <a:r>
              <a:rPr lang="en-IN" sz="2800" dirty="0" err="1">
                <a:solidFill>
                  <a:schemeClr val="bg1"/>
                </a:solidFill>
              </a:rPr>
              <a:t>entreprises</a:t>
            </a:r>
            <a:r>
              <a:rPr lang="en-IN" sz="2800" dirty="0">
                <a:solidFill>
                  <a:schemeClr val="bg1"/>
                </a:solidFill>
              </a:rPr>
              <a:t> </a:t>
            </a:r>
            <a:r>
              <a:rPr lang="en-IN" sz="2800" dirty="0" err="1">
                <a:solidFill>
                  <a:schemeClr val="bg1"/>
                </a:solidFill>
              </a:rPr>
              <a:t>définissent</a:t>
            </a:r>
            <a:r>
              <a:rPr lang="en-IN" sz="2800" dirty="0">
                <a:solidFill>
                  <a:schemeClr val="bg1"/>
                </a:solidFill>
              </a:rPr>
              <a:t> des liens entre </a:t>
            </a:r>
            <a:r>
              <a:rPr lang="en-IN" sz="2800" dirty="0" err="1">
                <a:solidFill>
                  <a:schemeClr val="bg1"/>
                </a:solidFill>
              </a:rPr>
              <a:t>ces</a:t>
            </a:r>
            <a:r>
              <a:rPr lang="en-IN" sz="2800" dirty="0">
                <a:solidFill>
                  <a:schemeClr val="bg1"/>
                </a:solidFill>
              </a:rPr>
              <a:t> </a:t>
            </a:r>
            <a:r>
              <a:rPr lang="en-IN" sz="2800" dirty="0" err="1">
                <a:solidFill>
                  <a:schemeClr val="bg1"/>
                </a:solidFill>
              </a:rPr>
              <a:t>informations</a:t>
            </a:r>
            <a:r>
              <a:rPr lang="en-IN" sz="2800" dirty="0">
                <a:solidFill>
                  <a:schemeClr val="bg1"/>
                </a:solidFill>
              </a:rPr>
              <a:t> grâce à et pour </a:t>
            </a:r>
            <a:r>
              <a:rPr lang="en-IN" sz="2800" dirty="0" err="1">
                <a:solidFill>
                  <a:schemeClr val="bg1"/>
                </a:solidFill>
              </a:rPr>
              <a:t>créer</a:t>
            </a:r>
            <a:r>
              <a:rPr lang="en-IN" sz="2800" dirty="0">
                <a:solidFill>
                  <a:schemeClr val="bg1"/>
                </a:solidFill>
              </a:rPr>
              <a:t> de </a:t>
            </a:r>
            <a:r>
              <a:rPr lang="en-IN" sz="2800" dirty="0" err="1">
                <a:solidFill>
                  <a:schemeClr val="bg1"/>
                </a:solidFill>
              </a:rPr>
              <a:t>nouvelles</a:t>
            </a:r>
            <a:r>
              <a:rPr lang="en-IN" sz="2800" dirty="0">
                <a:solidFill>
                  <a:schemeClr val="bg1"/>
                </a:solidFill>
              </a:rPr>
              <a:t> </a:t>
            </a:r>
            <a:r>
              <a:rPr lang="en-IN" sz="2800" dirty="0" err="1">
                <a:solidFill>
                  <a:srgbClr val="FFFF00"/>
                </a:solidFill>
              </a:rPr>
              <a:t>connaissances</a:t>
            </a:r>
            <a:r>
              <a:rPr lang="en-IN" sz="2800" dirty="0">
                <a:solidFill>
                  <a:schemeClr val="bg1"/>
                </a:solidFill>
              </a:rPr>
              <a:t>. La </a:t>
            </a:r>
            <a:r>
              <a:rPr lang="en-IN" sz="2800" dirty="0" err="1">
                <a:solidFill>
                  <a:schemeClr val="bg1"/>
                </a:solidFill>
              </a:rPr>
              <a:t>connaissance</a:t>
            </a:r>
            <a:r>
              <a:rPr lang="en-IN" sz="2800" dirty="0">
                <a:solidFill>
                  <a:schemeClr val="bg1"/>
                </a:solidFill>
              </a:rPr>
              <a:t> </a:t>
            </a:r>
            <a:r>
              <a:rPr lang="en-IN" sz="2800" dirty="0" err="1">
                <a:solidFill>
                  <a:schemeClr val="bg1"/>
                </a:solidFill>
              </a:rPr>
              <a:t>est</a:t>
            </a:r>
            <a:r>
              <a:rPr lang="en-IN" sz="2800" dirty="0">
                <a:solidFill>
                  <a:schemeClr val="bg1"/>
                </a:solidFill>
              </a:rPr>
              <a:t> </a:t>
            </a:r>
            <a:r>
              <a:rPr lang="en-IN" sz="2800" dirty="0" err="1">
                <a:solidFill>
                  <a:schemeClr val="bg1"/>
                </a:solidFill>
              </a:rPr>
              <a:t>donc</a:t>
            </a:r>
            <a:r>
              <a:rPr lang="en-IN" sz="2800" dirty="0">
                <a:solidFill>
                  <a:schemeClr val="bg1"/>
                </a:solidFill>
              </a:rPr>
              <a:t> la prise de conscience et la </a:t>
            </a:r>
            <a:r>
              <a:rPr lang="en-IN" sz="2800" dirty="0" err="1">
                <a:solidFill>
                  <a:schemeClr val="bg1"/>
                </a:solidFill>
              </a:rPr>
              <a:t>compréhension</a:t>
            </a:r>
            <a:r>
              <a:rPr lang="en-IN" sz="2800" dirty="0">
                <a:solidFill>
                  <a:schemeClr val="bg1"/>
                </a:solidFill>
              </a:rPr>
              <a:t> d’un ensemble </a:t>
            </a:r>
            <a:r>
              <a:rPr lang="en-IN" sz="2800" dirty="0" err="1">
                <a:solidFill>
                  <a:schemeClr val="bg1"/>
                </a:solidFill>
              </a:rPr>
              <a:t>d’informations</a:t>
            </a:r>
            <a:r>
              <a:rPr lang="en-IN" sz="2800" dirty="0">
                <a:solidFill>
                  <a:schemeClr val="bg1"/>
                </a:solidFill>
              </a:rPr>
              <a:t> </a:t>
            </a:r>
            <a:r>
              <a:rPr lang="en-IN" sz="2800" dirty="0" err="1">
                <a:solidFill>
                  <a:schemeClr val="bg1"/>
                </a:solidFill>
              </a:rPr>
              <a:t>permettant</a:t>
            </a:r>
            <a:r>
              <a:rPr lang="en-IN" sz="2800" dirty="0">
                <a:solidFill>
                  <a:schemeClr val="bg1"/>
                </a:solidFill>
              </a:rPr>
              <a:t> </a:t>
            </a:r>
            <a:r>
              <a:rPr lang="en-IN" sz="2800" dirty="0" err="1">
                <a:solidFill>
                  <a:schemeClr val="bg1"/>
                </a:solidFill>
              </a:rPr>
              <a:t>générer</a:t>
            </a:r>
            <a:r>
              <a:rPr lang="en-IN" sz="2800" dirty="0">
                <a:solidFill>
                  <a:schemeClr val="bg1"/>
                </a:solidFill>
              </a:rPr>
              <a:t> de la </a:t>
            </a:r>
            <a:r>
              <a:rPr lang="en-IN" sz="2800" dirty="0" err="1">
                <a:solidFill>
                  <a:schemeClr val="bg1"/>
                </a:solidFill>
              </a:rPr>
              <a:t>valeur</a:t>
            </a:r>
            <a:r>
              <a:rPr lang="en-IN" sz="2800" dirty="0">
                <a:solidFill>
                  <a:schemeClr val="bg1"/>
                </a:solidFill>
              </a:rPr>
              <a:t> et de prendre des </a:t>
            </a:r>
            <a:r>
              <a:rPr lang="en-IN" sz="2800" dirty="0" err="1">
                <a:solidFill>
                  <a:schemeClr val="bg1"/>
                </a:solidFill>
              </a:rPr>
              <a:t>décisions</a:t>
            </a:r>
            <a:r>
              <a:rPr lang="en-IN" sz="2800" dirty="0">
                <a:solidFill>
                  <a:schemeClr val="bg1"/>
                </a:solidFill>
              </a:rPr>
              <a:t>. </a:t>
            </a:r>
          </a:p>
        </p:txBody>
      </p:sp>
    </p:spTree>
    <p:extLst>
      <p:ext uri="{BB962C8B-B14F-4D97-AF65-F5344CB8AC3E}">
        <p14:creationId xmlns:p14="http://schemas.microsoft.com/office/powerpoint/2010/main" val="12995131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8462</TotalTime>
  <Words>810</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Trebuchet MS</vt:lpstr>
      <vt:lpstr>Wingdings</vt:lpstr>
      <vt:lpstr>Wingdings 3</vt:lpstr>
      <vt:lpstr>Facet</vt:lpstr>
      <vt:lpstr>Enjeux et demarrage du processus de numerisation dans les ISTAT.</vt:lpstr>
      <vt:lpstr>Qu'est-ce que la numérisation ?</vt:lpstr>
      <vt:lpstr>Quel est l'objectif de la numérisation ?</vt:lpstr>
      <vt:lpstr>Resume</vt:lpstr>
      <vt:lpstr>   Qu’est ce qu’un système ?</vt:lpstr>
      <vt:lpstr>PowerPoint Presentation</vt:lpstr>
      <vt:lpstr>Qu’est-ce qu’une information ?</vt:lpstr>
      <vt:lpstr>Ces données sont des faits bruts, comme le matricule d’un employé, la référence d’un produit ou encore le numéro de série d’une pièce. Une donnée peut être alpha numérique (nombre, lettres, caractères spéciaux), de l’audio, des images ou encore de la vidéo.</vt:lpstr>
      <vt:lpstr>PowerPoint Presentation</vt:lpstr>
      <vt:lpstr>Tout système possède :</vt:lpstr>
      <vt:lpstr>Agence de Voyage</vt:lpstr>
      <vt:lpstr>Par exemple ici, ex: Le produit P est fabriqué à partir de matières premières  venant des fournisseurs F1, F2, F3. Les clients C1 et C2 achètent ce produit.</vt:lpstr>
      <vt:lpstr>Qu’est ce qu’un système d’information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Systeme D’information</dc:title>
  <dc:creator>Tubudi John</dc:creator>
  <cp:lastModifiedBy>Tubudi John</cp:lastModifiedBy>
  <cp:revision>4</cp:revision>
  <dcterms:created xsi:type="dcterms:W3CDTF">2024-02-20T20:42:45Z</dcterms:created>
  <dcterms:modified xsi:type="dcterms:W3CDTF">2024-05-10T09:14:49Z</dcterms:modified>
</cp:coreProperties>
</file>